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9" r:id="rId4"/>
    <p:sldId id="258" r:id="rId5"/>
    <p:sldId id="259" r:id="rId6"/>
    <p:sldId id="260" r:id="rId7"/>
    <p:sldId id="274" r:id="rId8"/>
    <p:sldId id="262" r:id="rId9"/>
    <p:sldId id="263" r:id="rId10"/>
    <p:sldId id="281" r:id="rId11"/>
    <p:sldId id="282" r:id="rId12"/>
    <p:sldId id="264" r:id="rId13"/>
    <p:sldId id="275" r:id="rId14"/>
    <p:sldId id="276" r:id="rId15"/>
    <p:sldId id="278" r:id="rId16"/>
    <p:sldId id="277" r:id="rId17"/>
    <p:sldId id="28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" name="click.wav"/>
          </p:stSnd>
        </p:sndAc>
      </p:transition>
    </mc:Choice>
    <mc:Fallback xmlns="">
      <p:transition spd="slow" advTm="10000">
        <p:push dir="u"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19" name="click.wav"/>
          </p:stSnd>
        </p:sndAc>
      </p:transition>
    </mc:Choice>
    <mc:Fallback xmlns="">
      <p:transition spd="slow" advTm="10000">
        <p:push dir="u"/>
        <p:sndAc>
          <p:stSnd>
            <p:snd r:embed="rId20" name="click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rgiastandards.org/Frameworks/GSO%20Frameworks/1%20Science%20Framework%20Plants%20and%20Animals.pd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5" Type="http://schemas.openxmlformats.org/officeDocument/2006/relationships/audio" Target="../media/audio1.wav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Plan screencast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My lesson plan is adapted from the GADOE website: </a:t>
            </a:r>
            <a:r>
              <a:rPr lang="en-US" sz="1400" b="1" dirty="0">
                <a:hlinkClick r:id="rId3"/>
              </a:rPr>
              <a:t>https://www.georgiastandards.org/Frameworks/GSO%20Frameworks/1%20Science%20Framework%20Plants%20and%20Animals.pdf</a:t>
            </a:r>
            <a:endParaRPr lang="en-US" sz="1400" b="1" dirty="0"/>
          </a:p>
          <a:p>
            <a:r>
              <a:rPr lang="en-US" sz="2000" dirty="0"/>
              <a:t>By</a:t>
            </a:r>
            <a:r>
              <a:rPr lang="en-US" sz="1400" dirty="0"/>
              <a:t> </a:t>
            </a:r>
            <a:r>
              <a:rPr lang="en-US" dirty="0"/>
              <a:t>Shanyon </a:t>
            </a:r>
            <a:r>
              <a:rPr lang="en-US" dirty="0" err="1"/>
              <a:t>Storey</a:t>
            </a:r>
            <a:endParaRPr lang="en-US" dirty="0"/>
          </a:p>
          <a:p>
            <a:r>
              <a:rPr lang="en-US" dirty="0"/>
              <a:t>ITEC 7430: Summer 2014</a:t>
            </a:r>
          </a:p>
        </p:txBody>
      </p:sp>
    </p:spTree>
    <p:extLst>
      <p:ext uri="{BB962C8B-B14F-4D97-AF65-F5344CB8AC3E}">
        <p14:creationId xmlns:p14="http://schemas.microsoft.com/office/powerpoint/2010/main" val="49736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Strategies: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3" r="2631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Brainstorming, Compare &amp; Contrast, Cooperative Groups, Concept Mapping, Discussion, Explaining, Explicit Teaching, Providing Examples, Questioning, Proving Wait Time, Using Technology and Web-Based Tools</a:t>
            </a:r>
          </a:p>
        </p:txBody>
      </p:sp>
    </p:spTree>
    <p:extLst>
      <p:ext uri="{BB962C8B-B14F-4D97-AF65-F5344CB8AC3E}">
        <p14:creationId xmlns:p14="http://schemas.microsoft.com/office/powerpoint/2010/main" val="90196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Assessment                           Resources</a:t>
            </a:r>
          </a:p>
          <a:p>
            <a:r>
              <a:rPr lang="en-US" sz="2400" dirty="0"/>
              <a:t>Group                                    Support</a:t>
            </a:r>
          </a:p>
          <a:p>
            <a:r>
              <a:rPr lang="en-US" sz="2400" dirty="0"/>
              <a:t>Pace                                      Task</a:t>
            </a:r>
          </a:p>
          <a:p>
            <a:r>
              <a:rPr lang="en-US" sz="2400" dirty="0"/>
              <a:t>Product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r="141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055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Assessments</a:t>
            </a:r>
            <a:endParaRPr lang="en-US" dirty="0">
              <a:solidFill>
                <a:srgbClr val="7030A0"/>
              </a:solidFill>
              <a:latin typeface="AR CHRISTY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/>
              <a:t>Pre-Test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/>
              <a:t>Post-Test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/>
              <a:t>Formative Assessments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/>
              <a:t>Culminating Activity: </a:t>
            </a:r>
            <a:r>
              <a:rPr lang="en-US" sz="2000" dirty="0"/>
              <a:t>Plant &amp; Animal Poster</a:t>
            </a:r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1" r="157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598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# 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first </a:t>
            </a:r>
            <a:r>
              <a:rPr lang="en-US" sz="2000" b="1" dirty="0"/>
              <a:t>technology</a:t>
            </a:r>
            <a:r>
              <a:rPr lang="en-US" sz="2000" dirty="0"/>
              <a:t> goal is to create a class </a:t>
            </a:r>
            <a:r>
              <a:rPr lang="en-US" sz="2000" b="1" dirty="0" err="1"/>
              <a:t>Weebly</a:t>
            </a:r>
            <a:r>
              <a:rPr lang="en-US" sz="2000" dirty="0"/>
              <a:t> so that students can </a:t>
            </a:r>
            <a:r>
              <a:rPr lang="en-US" sz="2000" b="1" dirty="0"/>
              <a:t>blog</a:t>
            </a:r>
            <a:r>
              <a:rPr lang="en-US" sz="2000" dirty="0"/>
              <a:t> as a means of communication, and collaboration   </a:t>
            </a:r>
          </a:p>
          <a:p>
            <a:r>
              <a:rPr lang="en-US" sz="2000" dirty="0"/>
              <a:t>The goal is for students to post once a week during this unit (4-6 times) 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" b="2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501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# 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900" dirty="0"/>
              <a:t>The second </a:t>
            </a:r>
            <a:r>
              <a:rPr lang="en-US" sz="1900" b="1" dirty="0"/>
              <a:t>technology</a:t>
            </a:r>
            <a:r>
              <a:rPr lang="en-US" sz="1900" dirty="0"/>
              <a:t> goal is to use </a:t>
            </a:r>
            <a:r>
              <a:rPr lang="en-US" sz="1900" b="1" dirty="0" err="1"/>
              <a:t>Socrative</a:t>
            </a:r>
            <a:r>
              <a:rPr lang="en-US" sz="1900" b="1" dirty="0"/>
              <a:t> </a:t>
            </a:r>
            <a:r>
              <a:rPr lang="en-US" sz="1900" dirty="0"/>
              <a:t>to</a:t>
            </a:r>
            <a:r>
              <a:rPr lang="en-US" sz="1900" b="1" dirty="0"/>
              <a:t> </a:t>
            </a:r>
            <a:r>
              <a:rPr lang="en-US" sz="1900" dirty="0"/>
              <a:t>create assessments to track the students’ learning throughout this unit </a:t>
            </a:r>
          </a:p>
          <a:p>
            <a:r>
              <a:rPr lang="en-US" sz="1900" dirty="0"/>
              <a:t>Adapting the paper-based assessments will allow for </a:t>
            </a:r>
            <a:r>
              <a:rPr lang="en-US" sz="1900" b="1" dirty="0"/>
              <a:t>differentiation</a:t>
            </a:r>
            <a:r>
              <a:rPr lang="en-US" sz="1900" dirty="0"/>
              <a:t> and using web devices may serve as   </a:t>
            </a:r>
            <a:r>
              <a:rPr lang="en-US" sz="1900" b="1" dirty="0"/>
              <a:t>Assistive Technology (AT) </a:t>
            </a:r>
            <a:r>
              <a:rPr lang="en-US" sz="1900" dirty="0"/>
              <a:t>for students with deficits in fine motor skills that limits their handwriting ability     </a:t>
            </a:r>
          </a:p>
          <a:p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" b="2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2272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# 3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third </a:t>
            </a:r>
            <a:r>
              <a:rPr lang="en-US" b="1" dirty="0"/>
              <a:t>technology</a:t>
            </a:r>
            <a:r>
              <a:rPr lang="en-US" dirty="0"/>
              <a:t> goal is to use </a:t>
            </a:r>
            <a:r>
              <a:rPr lang="en-US" b="1" dirty="0"/>
              <a:t>Flickr </a:t>
            </a:r>
            <a:r>
              <a:rPr lang="en-US" dirty="0"/>
              <a:t>in conjunction with blogging to enhance the students’ learning by allowing them to select pictures of plants and animals that relate to their post.  Later students can use </a:t>
            </a:r>
            <a:r>
              <a:rPr lang="en-US" b="1" dirty="0"/>
              <a:t>Flickr</a:t>
            </a:r>
            <a:r>
              <a:rPr lang="en-US" dirty="0"/>
              <a:t> for their final Plant and Animal Poster Project.  </a:t>
            </a:r>
          </a:p>
          <a:p>
            <a:r>
              <a:rPr lang="en-US" sz="1400" b="1" dirty="0"/>
              <a:t>NOTE</a:t>
            </a:r>
            <a:r>
              <a:rPr lang="en-US" sz="1400" dirty="0"/>
              <a:t>: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b="1" dirty="0">
                <a:hlinkClick r:id="rId3"/>
              </a:rPr>
              <a:t>creativecommons.org/</a:t>
            </a:r>
            <a:r>
              <a:rPr lang="en-US" sz="1400" b="1" dirty="0"/>
              <a:t> </a:t>
            </a:r>
            <a:r>
              <a:rPr lang="en-US" sz="1400" dirty="0"/>
              <a:t>is a related tool that counts as # 4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6" r="147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4222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5" name="click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Have backup websites available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Have hands-on and/or paper-based activities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Have a list/ folder/ bag of backup activities that students enjoy (in case of technical problems)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Allow students to vent (30 sec) if/when technology issues arise that you cannot fix or solve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7" r="156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2514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Reflection: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1" r="1828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125134"/>
          </a:xfrm>
        </p:spPr>
        <p:txBody>
          <a:bodyPr>
            <a:normAutofit fontScale="32500" lnSpcReduction="2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5500" dirty="0"/>
              <a:t>This lesson is acceptable to implement in the Fall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5500" dirty="0"/>
              <a:t>Aligning this lesson with first grade standards makes it easy to include kindergarten</a:t>
            </a:r>
            <a:r>
              <a:rPr lang="en-US" sz="4500" dirty="0"/>
              <a:t> </a:t>
            </a:r>
            <a:r>
              <a:rPr lang="en-US" sz="5500" dirty="0"/>
              <a:t>and second grade students in a multi-grade class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5500" dirty="0"/>
              <a:t>Accommodations made for SWD can work with ESOL students as well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421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Class Background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100" dirty="0"/>
              <a:t>Multi-grade: Kindergarten, First, &amp; Second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100" dirty="0"/>
              <a:t>Students With Disabilities (SWD)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100" dirty="0"/>
              <a:t>Assistive Technology (AT) needs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100" dirty="0"/>
              <a:t>Communication Needs (Speech)</a:t>
            </a:r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7" r="112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6346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Standards: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GPS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b="1" dirty="0"/>
              <a:t>S1L1. </a:t>
            </a:r>
            <a:r>
              <a:rPr lang="en-US" sz="2100" dirty="0"/>
              <a:t>Students will investigate the characteristics and basic needs of plants and animals.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" b="3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4749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Standards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100" b="1" dirty="0"/>
              <a:t>NETS-S: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/>
              <a:t>Communications &amp; Collaboration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/>
              <a:t>Digital Citizenship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/>
              <a:t>Technology Operations &amp; Concepts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19" name="Picture Placeholder 18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" r="52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771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7"/>
            <a:ext cx="6021388" cy="201439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This is a 4- 6 week unit</a:t>
            </a:r>
          </a:p>
          <a:p>
            <a:r>
              <a:rPr lang="en-US" b="1" dirty="0"/>
              <a:t>Week 1: </a:t>
            </a:r>
            <a:r>
              <a:rPr lang="en-US" dirty="0"/>
              <a:t>TSW identify the basic needs of plants</a:t>
            </a:r>
          </a:p>
          <a:p>
            <a:r>
              <a:rPr lang="en-US" dirty="0"/>
              <a:t>                TSW identify the parts of the plant (root, steam, leaf, flower) </a:t>
            </a:r>
          </a:p>
          <a:p>
            <a:r>
              <a:rPr lang="en-US" b="1" dirty="0"/>
              <a:t>Week 2: </a:t>
            </a:r>
            <a:r>
              <a:rPr lang="en-US" dirty="0"/>
              <a:t>TSW identify the basic needs of animals</a:t>
            </a:r>
          </a:p>
          <a:p>
            <a:r>
              <a:rPr lang="en-US" b="1" dirty="0"/>
              <a:t>Week 3: </a:t>
            </a:r>
            <a:r>
              <a:rPr lang="en-US" dirty="0"/>
              <a:t>TSW compare and describe how various animals changes as they grow</a:t>
            </a:r>
          </a:p>
          <a:p>
            <a:r>
              <a:rPr lang="en-US" dirty="0"/>
              <a:t>               TSW compare and describe how various animals move </a:t>
            </a:r>
          </a:p>
          <a:p>
            <a:r>
              <a:rPr lang="en-US" b="1" dirty="0"/>
              <a:t>Week 4: </a:t>
            </a:r>
            <a:r>
              <a:rPr lang="en-US" dirty="0"/>
              <a:t>TSW Investigate how weather and seasonal changes affect plant</a:t>
            </a:r>
          </a:p>
          <a:p>
            <a:r>
              <a:rPr lang="en-US" dirty="0"/>
              <a:t>               and animals</a:t>
            </a:r>
          </a:p>
        </p:txBody>
      </p:sp>
      <p:pic>
        <p:nvPicPr>
          <p:cNvPr id="18" name="Picture Placeholder 17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4" r="196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8982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Enduring Understanding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Plants and animals live in different environment and have unique features to help them survive</a:t>
            </a:r>
          </a:p>
          <a:p>
            <a:r>
              <a:rPr lang="en-US" dirty="0"/>
              <a:t>Plants parts have special functions</a:t>
            </a:r>
          </a:p>
          <a:p>
            <a:r>
              <a:rPr lang="en-US" dirty="0"/>
              <a:t>Plants need: air, water, light, and nutrients</a:t>
            </a:r>
          </a:p>
          <a:p>
            <a:r>
              <a:rPr lang="en-US" dirty="0"/>
              <a:t>Animals need: air, water, food, and shelter</a:t>
            </a:r>
          </a:p>
          <a:p>
            <a:r>
              <a:rPr lang="en-US" dirty="0"/>
              <a:t>Animals have physical characteristics </a:t>
            </a:r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76" r="260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9892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CULMINATING ACTIVITY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will create a Plant and Animal Poster identifying their parts and listing their needs.  </a:t>
            </a:r>
          </a:p>
          <a:p>
            <a:r>
              <a:rPr lang="en-US" dirty="0"/>
              <a:t>The teacher will guide the class in collaborating on a class PowerPoint presentation based on the plants and animals featured in student posters.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6" r="179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1213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do all plants need to survive?  </a:t>
            </a:r>
          </a:p>
          <a:p>
            <a:r>
              <a:rPr lang="en-US" dirty="0"/>
              <a:t>What do all animals need to survive?</a:t>
            </a:r>
          </a:p>
          <a:p>
            <a:r>
              <a:rPr lang="en-US" dirty="0"/>
              <a:t>Why can’t animals all live in the same place?  </a:t>
            </a:r>
          </a:p>
          <a:p>
            <a:r>
              <a:rPr lang="en-US" dirty="0"/>
              <a:t>How do animals adapt to their environment? </a:t>
            </a:r>
          </a:p>
          <a:p>
            <a:r>
              <a:rPr lang="en-US" dirty="0"/>
              <a:t>What are characteristics of animal groups?  </a:t>
            </a:r>
          </a:p>
          <a:p>
            <a:r>
              <a:rPr lang="en-US" dirty="0"/>
              <a:t>Why are plants and animals important to us?  </a:t>
            </a:r>
          </a:p>
        </p:txBody>
      </p:sp>
      <p:pic>
        <p:nvPicPr>
          <p:cNvPr id="18" name="Picture Placeholder 17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0" r="143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1402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Prior Knowledge: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100" dirty="0"/>
              <a:t>Students need to know what plants and  animals are, and the difference between them.</a:t>
            </a:r>
          </a:p>
          <a:p>
            <a:r>
              <a:rPr lang="en-US" sz="2100" dirty="0"/>
              <a:t>Students should know the name of one plant and one animal, and say one thing about each.  </a:t>
            </a:r>
          </a:p>
          <a:p>
            <a:endParaRPr lang="en-US" sz="2200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 r="120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9786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000">
        <p:push dir="u"/>
        <p:sndAc>
          <p:stSnd>
            <p:snd r:embed="rId2" name="click.wav"/>
          </p:stSnd>
        </p:sndAc>
      </p:transition>
    </mc:Choice>
    <mc:Fallback xmlns="">
      <p:transition spd="slow" advTm="10000">
        <p:push dir="u"/>
        <p:sndAc>
          <p:stSnd>
            <p:snd r:embed="rId4" name="click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11609</TotalTime>
  <Words>685</Words>
  <Application>Microsoft Office PowerPoint</Application>
  <PresentationFormat>Widescreen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 CHRISTY</vt:lpstr>
      <vt:lpstr>Century Gothic</vt:lpstr>
      <vt:lpstr>Wingdings</vt:lpstr>
      <vt:lpstr>Wingdings 3</vt:lpstr>
      <vt:lpstr>Slice</vt:lpstr>
      <vt:lpstr>Lesson Plan screencast</vt:lpstr>
      <vt:lpstr>Class Background</vt:lpstr>
      <vt:lpstr>Standards:</vt:lpstr>
      <vt:lpstr>Standards</vt:lpstr>
      <vt:lpstr>Overview</vt:lpstr>
      <vt:lpstr>Enduring Understanding</vt:lpstr>
      <vt:lpstr>CULMINATING ACTIVITY</vt:lpstr>
      <vt:lpstr>Essential questions</vt:lpstr>
      <vt:lpstr>Prior Knowledge:</vt:lpstr>
      <vt:lpstr>Strategies:</vt:lpstr>
      <vt:lpstr>Differentiation</vt:lpstr>
      <vt:lpstr>Assessments</vt:lpstr>
      <vt:lpstr>Technology # 1</vt:lpstr>
      <vt:lpstr>Technology # 2</vt:lpstr>
      <vt:lpstr>Technology # 3 </vt:lpstr>
      <vt:lpstr>Troubleshooting:</vt:lpstr>
      <vt:lpstr>Reflection: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&amp; Fair Use</dc:title>
  <dc:creator>Shanyon</dc:creator>
  <cp:lastModifiedBy>Shanyon Storey</cp:lastModifiedBy>
  <cp:revision>87</cp:revision>
  <dcterms:created xsi:type="dcterms:W3CDTF">2014-07-08T00:54:30Z</dcterms:created>
  <dcterms:modified xsi:type="dcterms:W3CDTF">2018-09-23T13:41:37Z</dcterms:modified>
</cp:coreProperties>
</file>