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9" r:id="rId5"/>
    <p:sldId id="259" r:id="rId6"/>
    <p:sldId id="260" r:id="rId7"/>
    <p:sldId id="274" r:id="rId8"/>
    <p:sldId id="262" r:id="rId9"/>
    <p:sldId id="263" r:id="rId10"/>
    <p:sldId id="26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74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Tm="10000">
    <p:push dir="u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 advTm="10000">
    <p:push dir="u"/>
    <p:sndAc>
      <p:stSnd>
        <p:snd r:embed="rId19" name="camera.wav"/>
      </p:stSnd>
    </p:sndAc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socrative.com/garde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socrativ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socrative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Socrative.com</a:t>
            </a:r>
            <a:r>
              <a:rPr lang="en-US" dirty="0" smtClean="0"/>
              <a:t> is an engaging, web-based student response system</a:t>
            </a:r>
          </a:p>
          <a:p>
            <a:r>
              <a:rPr lang="en-US" dirty="0" smtClean="0"/>
              <a:t>By Shanyon </a:t>
            </a:r>
            <a:r>
              <a:rPr lang="en-US" dirty="0" err="1" smtClean="0"/>
              <a:t>Storey</a:t>
            </a:r>
            <a:endParaRPr lang="en-US" dirty="0" smtClean="0"/>
          </a:p>
          <a:p>
            <a:r>
              <a:rPr lang="en-US" dirty="0" smtClean="0"/>
              <a:t>ITEC 7445: Summer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367252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Citizenship &amp; Responsibility</a:t>
            </a:r>
            <a:endParaRPr lang="en-US" dirty="0">
              <a:solidFill>
                <a:srgbClr val="7030A0"/>
              </a:solidFill>
              <a:latin typeface="AR CHRISTY" panose="02000000000000000000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Class activity is private (not shared openly on the internet)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Teachers can provide test questions in random order for added test security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 err="1" smtClean="0"/>
              <a:t>Socrative</a:t>
            </a:r>
            <a:r>
              <a:rPr lang="en-US" sz="2200" dirty="0" smtClean="0"/>
              <a:t> can serve as an Assistive Technology tool for students with disabilities</a:t>
            </a:r>
            <a:endParaRPr lang="en-US" sz="22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r="141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95981240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Learning &amp; Program Evaluation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2" r="513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Super easy for teachers to set up (5 minutes or less)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 Classes lake less than 30 seconds to load (with 1:1 devices)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/>
              <a:t>Socrative</a:t>
            </a:r>
            <a:r>
              <a:rPr lang="en-US" dirty="0"/>
              <a:t> Video Channel </a:t>
            </a:r>
            <a:r>
              <a:rPr lang="en-US" dirty="0" smtClean="0"/>
              <a:t>found on </a:t>
            </a:r>
            <a:r>
              <a:rPr lang="en-US" dirty="0"/>
              <a:t>YouTube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Socrative</a:t>
            </a:r>
            <a:r>
              <a:rPr lang="en-US" dirty="0" smtClean="0"/>
              <a:t> was updated July 12, 2014! 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13059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Growth &amp; Development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80" b="1238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Socrative</a:t>
            </a:r>
            <a:r>
              <a:rPr lang="en-US" dirty="0" smtClean="0"/>
              <a:t> does not require ongoing training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Learn how others use </a:t>
            </a:r>
            <a:r>
              <a:rPr lang="en-US" dirty="0" err="1" smtClean="0"/>
              <a:t>Socrative</a:t>
            </a:r>
            <a:r>
              <a:rPr lang="en-US" dirty="0" smtClean="0"/>
              <a:t> via the </a:t>
            </a:r>
            <a:r>
              <a:rPr lang="en-US" dirty="0" err="1" smtClean="0"/>
              <a:t>Socrative</a:t>
            </a:r>
            <a:r>
              <a:rPr lang="en-US" dirty="0" smtClean="0"/>
              <a:t> Garden Teacher Resources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Share what you learn via the </a:t>
            </a:r>
            <a:r>
              <a:rPr lang="en-US" dirty="0" err="1" smtClean="0"/>
              <a:t>Socrative</a:t>
            </a:r>
            <a:r>
              <a:rPr lang="en-US" dirty="0" smtClean="0"/>
              <a:t> Garden Teacher Resources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4"/>
              </a:rPr>
              <a:t>www.socrative.com/garden/</a:t>
            </a:r>
            <a:r>
              <a:rPr lang="en-US" dirty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20478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Reflection: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82" r="1598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Give it a try:</a:t>
            </a:r>
          </a:p>
          <a:p>
            <a:r>
              <a:rPr lang="en-US" dirty="0" smtClean="0"/>
              <a:t>After you receive the code from your presenter, please use your smartphone to respond to the Ticket Out The Door activity.</a:t>
            </a:r>
          </a:p>
          <a:p>
            <a:r>
              <a:rPr lang="en-US" dirty="0" smtClean="0"/>
              <a:t>After you respond to the assessment, please give your feedback.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48672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" b="23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r>
              <a:rPr lang="en-US" dirty="0" smtClean="0"/>
              <a:t> is </a:t>
            </a:r>
            <a:r>
              <a:rPr lang="en-US" b="1" dirty="0" smtClean="0"/>
              <a:t>FREE</a:t>
            </a:r>
          </a:p>
          <a:p>
            <a:r>
              <a:rPr lang="en-US" dirty="0" err="1" smtClean="0"/>
              <a:t>Socrative</a:t>
            </a:r>
            <a:r>
              <a:rPr lang="en-US" dirty="0" smtClean="0"/>
              <a:t> is </a:t>
            </a:r>
            <a:r>
              <a:rPr lang="en-US" b="1" dirty="0" smtClean="0"/>
              <a:t>Easy</a:t>
            </a:r>
            <a:r>
              <a:rPr lang="en-US" dirty="0" smtClean="0"/>
              <a:t> to Set up</a:t>
            </a:r>
          </a:p>
          <a:p>
            <a:r>
              <a:rPr lang="en-US" dirty="0" err="1" smtClean="0"/>
              <a:t>Socrative</a:t>
            </a:r>
            <a:r>
              <a:rPr lang="en-US" dirty="0" smtClean="0"/>
              <a:t> is </a:t>
            </a:r>
            <a:r>
              <a:rPr lang="en-US" b="1" dirty="0" smtClean="0"/>
              <a:t>Easy</a:t>
            </a:r>
            <a:r>
              <a:rPr lang="en-US" dirty="0" smtClean="0"/>
              <a:t> to Use</a:t>
            </a:r>
          </a:p>
          <a:p>
            <a:r>
              <a:rPr lang="en-US" dirty="0" err="1" smtClean="0"/>
              <a:t>Socrative</a:t>
            </a:r>
            <a:r>
              <a:rPr lang="en-US" dirty="0" smtClean="0"/>
              <a:t> is Found at </a:t>
            </a:r>
            <a:r>
              <a:rPr lang="en-US" b="1" dirty="0" smtClean="0">
                <a:hlinkClick r:id="rId4"/>
              </a:rPr>
              <a:t>www.socrative.com</a:t>
            </a:r>
            <a:r>
              <a:rPr lang="en-US" b="1" dirty="0" smtClean="0"/>
              <a:t> </a:t>
            </a:r>
          </a:p>
          <a:p>
            <a:r>
              <a:rPr lang="en-US" dirty="0" err="1" smtClean="0"/>
              <a:t>Socrative</a:t>
            </a:r>
            <a:r>
              <a:rPr lang="en-US" dirty="0" smtClean="0"/>
              <a:t> is </a:t>
            </a:r>
            <a:r>
              <a:rPr lang="en-US" b="1" dirty="0" smtClean="0"/>
              <a:t>Fun!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2220798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Shared Vision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Socrative</a:t>
            </a:r>
            <a:r>
              <a:rPr lang="en-US" dirty="0"/>
              <a:t> is a </a:t>
            </a:r>
            <a:r>
              <a:rPr lang="en-US" dirty="0" smtClean="0"/>
              <a:t>passionate team </a:t>
            </a:r>
            <a:r>
              <a:rPr lang="en-US" dirty="0"/>
              <a:t>of educators and engineers </a:t>
            </a:r>
            <a:r>
              <a:rPr lang="en-US" dirty="0" smtClean="0"/>
              <a:t>whose goal is to improving </a:t>
            </a:r>
            <a:r>
              <a:rPr lang="en-US" dirty="0"/>
              <a:t>education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Socrative</a:t>
            </a:r>
            <a:r>
              <a:rPr lang="en-US" dirty="0"/>
              <a:t> was designed based on </a:t>
            </a:r>
            <a:r>
              <a:rPr lang="en-US" dirty="0" smtClean="0"/>
              <a:t>the Teaching for Understanding framework, </a:t>
            </a:r>
            <a:r>
              <a:rPr lang="en-US" dirty="0"/>
              <a:t>Blooms Taxonomy, the </a:t>
            </a:r>
            <a:r>
              <a:rPr lang="en-US" dirty="0" err="1"/>
              <a:t>Socrative</a:t>
            </a:r>
            <a:r>
              <a:rPr lang="en-US" dirty="0"/>
              <a:t> method, and </a:t>
            </a:r>
            <a:r>
              <a:rPr lang="en-US" dirty="0" smtClean="0"/>
              <a:t>John </a:t>
            </a:r>
            <a:r>
              <a:rPr lang="en-US" dirty="0" err="1"/>
              <a:t>Seely</a:t>
            </a:r>
            <a:r>
              <a:rPr lang="en-US" dirty="0"/>
              <a:t> Browns’ philosophy of play, questioning and imagination 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7" r="261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3464610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Strategic Planning &amp; Diffusion of Innovations, &amp; Funding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Socrative</a:t>
            </a:r>
            <a:r>
              <a:rPr lang="en-US" dirty="0" smtClean="0"/>
              <a:t> believes that technology should: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Be super simple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Enhance engagement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Enhance assessment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Enhance personalization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15" name="Picture Placeholder 1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" b="3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7712686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FREE!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9" r="1266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 to </a:t>
            </a:r>
            <a:r>
              <a:rPr lang="en-US" sz="3200" dirty="0" smtClean="0">
                <a:hlinkClick r:id="rId4"/>
              </a:rPr>
              <a:t>www.socrative.com</a:t>
            </a:r>
            <a:endParaRPr lang="en-US" sz="3200" dirty="0" smtClean="0"/>
          </a:p>
          <a:p>
            <a:r>
              <a:rPr lang="en-US" sz="3200" dirty="0" smtClean="0"/>
              <a:t>and see for your self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7498987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Teaching Learning &amp; Assessment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7"/>
            <a:ext cx="6021388" cy="201439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Socrative</a:t>
            </a:r>
            <a:r>
              <a:rPr lang="en-US" dirty="0" smtClean="0"/>
              <a:t> is student-centered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Socrative</a:t>
            </a:r>
            <a:r>
              <a:rPr lang="en-US" dirty="0" smtClean="0"/>
              <a:t> web-based (laptop, iPad, smartphone)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Socrative</a:t>
            </a:r>
            <a:r>
              <a:rPr lang="en-US" dirty="0" smtClean="0"/>
              <a:t> assess in multiple formats including game mode and open ended  responses in addition to the traditional multiple-choice, and  true/false questions.  </a:t>
            </a:r>
            <a:endParaRPr lang="en-US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8" r="141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89822186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Teaching, Learning, &amp; Assessment cont.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 smtClean="0"/>
              <a:t>Socrative</a:t>
            </a:r>
            <a:r>
              <a:rPr lang="en-US" dirty="0" smtClean="0"/>
              <a:t> is appropriate for students K-12 (and higher)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Teachers can differentiate assessment format, and shuffle question order for increased security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Teachers are able to embed open-ended questions or use  exit ticket mode as summary tool     </a:t>
            </a: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1" r="157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98927865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Learning Environments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Works on all web-enabled devices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Teachers can collaborate, share, and modify common assessments with other teachers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Teachers receive immediate feedback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Teachers can make responses public to the class or anonymous by sharing or hiding student names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6" r="213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2132602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Learning </a:t>
            </a:r>
            <a:r>
              <a:rPr lang="en-US" dirty="0" smtClean="0"/>
              <a:t>Environments Cont.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for teachers include: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Online User Guide, FAQs &amp; Technical Support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 smtClean="0"/>
              <a:t>Socrative</a:t>
            </a:r>
            <a:r>
              <a:rPr lang="en-US" dirty="0" smtClean="0"/>
              <a:t> Video Channel on YouTube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err="1" smtClean="0"/>
              <a:t>Socrative</a:t>
            </a:r>
            <a:r>
              <a:rPr lang="en-US" dirty="0" smtClean="0"/>
              <a:t> Garden has teacher resources </a:t>
            </a:r>
            <a:endParaRPr lang="en-US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6" r="96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4025153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Limitations of Digital Learning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Students will have to take turns using equipment, if there aren’t enough devices for each student 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Depends on reliable internet connection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Depends on student participation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2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r="141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7869212"/>
      </p:ext>
    </p:extLst>
  </p:cSld>
  <p:clrMapOvr>
    <a:masterClrMapping/>
  </p:clrMapOvr>
  <p:transition spd="slow" advTm="10000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9282</TotalTime>
  <Words>471</Words>
  <Application>Microsoft Office PowerPoint</Application>
  <PresentationFormat>Custom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Slice</vt:lpstr>
      <vt:lpstr>Socrative</vt:lpstr>
      <vt:lpstr>Shared Vision</vt:lpstr>
      <vt:lpstr>Strategic Planning &amp; Diffusion of Innovations, &amp; Funding </vt:lpstr>
      <vt:lpstr>IT’s FREE!</vt:lpstr>
      <vt:lpstr>Teaching Learning &amp; Assessment</vt:lpstr>
      <vt:lpstr>Teaching, Learning, &amp; Assessment cont.</vt:lpstr>
      <vt:lpstr>Digital Learning Environments </vt:lpstr>
      <vt:lpstr>Digital Learning Environments Cont.</vt:lpstr>
      <vt:lpstr>Limitations of Digital Learning</vt:lpstr>
      <vt:lpstr>Digital Citizenship &amp; Responsibility</vt:lpstr>
      <vt:lpstr>Professional Learning &amp; Program Evaluation</vt:lpstr>
      <vt:lpstr>Professional Growth &amp; Development</vt:lpstr>
      <vt:lpstr>Reflection:</vt:lpstr>
      <vt:lpstr>Remember: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&amp; Fair Use</dc:title>
  <dc:creator>Shanyon</dc:creator>
  <cp:lastModifiedBy>Shanyon</cp:lastModifiedBy>
  <cp:revision>57</cp:revision>
  <dcterms:created xsi:type="dcterms:W3CDTF">2014-07-08T00:54:30Z</dcterms:created>
  <dcterms:modified xsi:type="dcterms:W3CDTF">2014-07-14T11:46:13Z</dcterms:modified>
</cp:coreProperties>
</file>