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276" r:id="rId4"/>
    <p:sldId id="275" r:id="rId5"/>
    <p:sldId id="271" r:id="rId6"/>
    <p:sldId id="272" r:id="rId7"/>
    <p:sldId id="273" r:id="rId8"/>
    <p:sldId id="263" r:id="rId9"/>
    <p:sldId id="265" r:id="rId10"/>
    <p:sldId id="266" r:id="rId11"/>
    <p:sldId id="267" r:id="rId12"/>
    <p:sldId id="274" r:id="rId13"/>
    <p:sldId id="269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706" autoAdjust="0"/>
  </p:normalViewPr>
  <p:slideViewPr>
    <p:cSldViewPr>
      <p:cViewPr varScale="1">
        <p:scale>
          <a:sx n="90" d="100"/>
          <a:sy n="90" d="100"/>
        </p:scale>
        <p:origin x="576" y="9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6F-4EC2-A493-85170EDF3C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550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550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5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6F-4EC2-A493-85170EDF3C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174920"/>
        <c:axId val="63517452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31750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46F-4EC2-A493-85170EDF3C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5174920"/>
        <c:axId val="635174528"/>
      </c:lineChart>
      <c:catAx>
        <c:axId val="635174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174528"/>
        <c:crosses val="autoZero"/>
        <c:auto val="1"/>
        <c:lblAlgn val="ctr"/>
        <c:lblOffset val="100"/>
        <c:noMultiLvlLbl val="0"/>
      </c:catAx>
      <c:valAx>
        <c:axId val="63517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174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8450B70-D18C-4E1D-97E9-FA8BA06091D9}">
      <dgm:prSet phldrT="[Text]"/>
      <dgm:spPr/>
      <dgm:t>
        <a:bodyPr/>
        <a:lstStyle/>
        <a:p>
          <a:r>
            <a:rPr lang="en-US" dirty="0"/>
            <a:t>State: GA</a:t>
          </a:r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D3A29EAE-789C-47E5-9852-BCEC72920C67}" type="parTrans" cxnId="{E5063A27-7015-42DC-B1DA-489D94936D4B}">
      <dgm:prSet/>
      <dgm:spPr/>
      <dgm:t>
        <a:bodyPr/>
        <a:lstStyle/>
        <a:p>
          <a:endParaRPr lang="en-US"/>
        </a:p>
      </dgm:t>
    </dgm:pt>
    <dgm:pt modelId="{5476BBDE-A636-40EE-8272-09D0B7700854}" type="sibTrans" cxnId="{E5063A27-7015-42DC-B1DA-489D94936D4B}">
      <dgm:prSet/>
      <dgm:spPr/>
      <dgm:t>
        <a:bodyPr/>
        <a:lstStyle/>
        <a:p>
          <a:endParaRPr lang="en-US"/>
        </a:p>
      </dgm:t>
    </dgm:pt>
    <dgm:pt modelId="{C1B61D4D-7B51-471F-A0A6-E55A5EC41A8E}">
      <dgm:prSet phldrT="[Text]"/>
      <dgm:spPr/>
      <dgm:t>
        <a:bodyPr/>
        <a:lstStyle/>
        <a:p>
          <a:r>
            <a:rPr lang="en-US" dirty="0"/>
            <a:t>GMAS</a:t>
          </a:r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5710F621-701D-41BB-85BB-C0B920115602}" type="parTrans" cxnId="{EE0A8727-A6A5-4A4A-8E84-2B46A6195433}">
      <dgm:prSet/>
      <dgm:spPr/>
      <dgm:t>
        <a:bodyPr/>
        <a:lstStyle/>
        <a:p>
          <a:endParaRPr lang="en-US"/>
        </a:p>
      </dgm:t>
    </dgm:pt>
    <dgm:pt modelId="{3F762C5C-6E64-4A25-ACCC-7257C2D7624F}" type="sibTrans" cxnId="{EE0A8727-A6A5-4A4A-8E84-2B46A6195433}">
      <dgm:prSet/>
      <dgm:spPr/>
      <dgm:t>
        <a:bodyPr/>
        <a:lstStyle/>
        <a:p>
          <a:endParaRPr lang="en-US"/>
        </a:p>
      </dgm:t>
    </dgm:pt>
    <dgm:pt modelId="{F20117B0-FCD8-4927-B2D0-4FE779DC2A9B}">
      <dgm:prSet phldrT="[Text]"/>
      <dgm:spPr/>
      <dgm:t>
        <a:bodyPr/>
        <a:lstStyle/>
        <a:p>
          <a:r>
            <a:rPr lang="en-US" dirty="0"/>
            <a:t>District: Clayton</a:t>
          </a:r>
        </a:p>
      </dgm:t>
      <dgm:extLst>
        <a:ext uri="{E40237B7-FDA0-4F09-8148-C483321AD2D9}">
          <dgm14:cNvPr xmlns:dgm14="http://schemas.microsoft.com/office/drawing/2010/diagram" id="0" name="" title="Group B title"/>
        </a:ext>
      </dgm:extLst>
    </dgm:pt>
    <dgm:pt modelId="{B7B5CF59-8994-46C1-B996-2D89DD31FA35}" type="parTrans" cxnId="{616F7DC2-8C47-419A-9301-3002DA2ECB22}">
      <dgm:prSet/>
      <dgm:spPr/>
      <dgm:t>
        <a:bodyPr/>
        <a:lstStyle/>
        <a:p>
          <a:endParaRPr lang="en-US"/>
        </a:p>
      </dgm:t>
    </dgm:pt>
    <dgm:pt modelId="{73C4C127-0365-4ABF-A0E4-A1536DE07080}" type="sibTrans" cxnId="{616F7DC2-8C47-419A-9301-3002DA2ECB22}">
      <dgm:prSet/>
      <dgm:spPr/>
      <dgm:t>
        <a:bodyPr/>
        <a:lstStyle/>
        <a:p>
          <a:endParaRPr lang="en-US"/>
        </a:p>
      </dgm:t>
    </dgm:pt>
    <dgm:pt modelId="{255827E2-CE07-427C-839C-BE2E51FCDBB8}">
      <dgm:prSet phldrT="[Text]"/>
      <dgm:spPr/>
      <dgm:t>
        <a:bodyPr/>
        <a:lstStyle/>
        <a:p>
          <a:r>
            <a:rPr lang="en-US" dirty="0"/>
            <a:t>Demographic</a:t>
          </a:r>
        </a:p>
      </dgm:t>
      <dgm:extLst>
        <a:ext uri="{E40237B7-FDA0-4F09-8148-C483321AD2D9}">
          <dgm14:cNvPr xmlns:dgm14="http://schemas.microsoft.com/office/drawing/2010/diagram" id="0" name="" title="Group B tasks"/>
        </a:ext>
      </dgm:extLst>
    </dgm:pt>
    <dgm:pt modelId="{CC67C3C2-15A4-4506-BA33-B1FE8A669FD6}" type="parTrans" cxnId="{57307241-4596-4C81-AEDD-3103B1A40EE5}">
      <dgm:prSet/>
      <dgm:spPr/>
      <dgm:t>
        <a:bodyPr/>
        <a:lstStyle/>
        <a:p>
          <a:endParaRPr lang="en-US"/>
        </a:p>
      </dgm:t>
    </dgm:pt>
    <dgm:pt modelId="{22B85B52-EEDB-48AC-9998-BE0D123F7FE8}" type="sibTrans" cxnId="{57307241-4596-4C81-AEDD-3103B1A40EE5}">
      <dgm:prSet/>
      <dgm:spPr/>
      <dgm:t>
        <a:bodyPr/>
        <a:lstStyle/>
        <a:p>
          <a:endParaRPr lang="en-US"/>
        </a:p>
      </dgm:t>
    </dgm:pt>
    <dgm:pt modelId="{0D636056-30D8-4434-99F7-E38A6E2B8161}">
      <dgm:prSet phldrT="[Text]"/>
      <dgm:spPr/>
      <dgm:t>
        <a:bodyPr/>
        <a:lstStyle/>
        <a:p>
          <a:r>
            <a:rPr lang="en-US" dirty="0"/>
            <a:t>Local:</a:t>
          </a:r>
        </a:p>
        <a:p>
          <a:r>
            <a:rPr lang="en-US" dirty="0" err="1"/>
            <a:t>Huie</a:t>
          </a:r>
          <a:r>
            <a:rPr lang="en-US" dirty="0"/>
            <a:t> ES</a:t>
          </a:r>
        </a:p>
      </dgm:t>
      <dgm:extLst>
        <a:ext uri="{E40237B7-FDA0-4F09-8148-C483321AD2D9}">
          <dgm14:cNvPr xmlns:dgm14="http://schemas.microsoft.com/office/drawing/2010/diagram" id="0" name="" title="Group C title"/>
        </a:ext>
      </dgm:extLst>
    </dgm:pt>
    <dgm:pt modelId="{BB5BFE0E-B039-45BE-BD5F-A1F8AB17574F}" type="parTrans" cxnId="{509F2F7C-8BDB-46E3-A012-91E3DFD74DCA}">
      <dgm:prSet/>
      <dgm:spPr/>
      <dgm:t>
        <a:bodyPr/>
        <a:lstStyle/>
        <a:p>
          <a:endParaRPr lang="en-US"/>
        </a:p>
      </dgm:t>
    </dgm:pt>
    <dgm:pt modelId="{29834D85-C3E6-4A35-9EB5-194ABE6020BC}" type="sibTrans" cxnId="{509F2F7C-8BDB-46E3-A012-91E3DFD74DCA}">
      <dgm:prSet/>
      <dgm:spPr/>
      <dgm:t>
        <a:bodyPr/>
        <a:lstStyle/>
        <a:p>
          <a:endParaRPr lang="en-US"/>
        </a:p>
      </dgm:t>
    </dgm:pt>
    <dgm:pt modelId="{EB73341C-FA6D-4FF7-B456-80B171416073}">
      <dgm:prSet phldrT="[Text]"/>
      <dgm:spPr/>
      <dgm:t>
        <a:bodyPr/>
        <a:lstStyle/>
        <a:p>
          <a:r>
            <a:rPr lang="en-US" dirty="0"/>
            <a:t>CRCT</a:t>
          </a:r>
        </a:p>
      </dgm:t>
    </dgm:pt>
    <dgm:pt modelId="{5C5935E1-BAE2-4D91-8B68-D10D7258F065}" type="parTrans" cxnId="{6C0BB095-DBF9-4112-9471-CA1181FC05C4}">
      <dgm:prSet/>
      <dgm:spPr/>
      <dgm:t>
        <a:bodyPr/>
        <a:lstStyle/>
        <a:p>
          <a:endParaRPr lang="en-US"/>
        </a:p>
      </dgm:t>
    </dgm:pt>
    <dgm:pt modelId="{B0586EBB-0B75-4D86-AC0E-E8B7B8946A17}" type="sibTrans" cxnId="{6C0BB095-DBF9-4112-9471-CA1181FC05C4}">
      <dgm:prSet/>
      <dgm:spPr/>
      <dgm:t>
        <a:bodyPr/>
        <a:lstStyle/>
        <a:p>
          <a:endParaRPr lang="en-US"/>
        </a:p>
      </dgm:t>
    </dgm:pt>
    <dgm:pt modelId="{3791C0EA-2A16-4B79-AE66-267F4C96876D}">
      <dgm:prSet phldrT="[Text]"/>
      <dgm:spPr/>
      <dgm:t>
        <a:bodyPr/>
        <a:lstStyle/>
        <a:p>
          <a:r>
            <a:rPr lang="en-US" dirty="0"/>
            <a:t>Achievement</a:t>
          </a:r>
        </a:p>
      </dgm:t>
    </dgm:pt>
    <dgm:pt modelId="{51AE5850-1421-4D2B-9EDB-A11AC19873DC}" type="parTrans" cxnId="{6CCAD765-FAAF-43CB-B066-63D48E3ACEB0}">
      <dgm:prSet/>
      <dgm:spPr/>
      <dgm:t>
        <a:bodyPr/>
        <a:lstStyle/>
        <a:p>
          <a:endParaRPr lang="en-US"/>
        </a:p>
      </dgm:t>
    </dgm:pt>
    <dgm:pt modelId="{E6EC0DB1-165D-4E4E-A44A-0C2D946F2E51}" type="sibTrans" cxnId="{6CCAD765-FAAF-43CB-B066-63D48E3ACEB0}">
      <dgm:prSet/>
      <dgm:spPr/>
      <dgm:t>
        <a:bodyPr/>
        <a:lstStyle/>
        <a:p>
          <a:endParaRPr lang="en-US"/>
        </a:p>
      </dgm:t>
    </dgm:pt>
    <dgm:pt modelId="{BD8A950D-CB93-46AC-82D2-FFFA2C0B3683}">
      <dgm:prSet phldrT="[Text]"/>
      <dgm:spPr/>
      <dgm:t>
        <a:bodyPr/>
        <a:lstStyle/>
        <a:p>
          <a:r>
            <a:rPr lang="en-US" dirty="0"/>
            <a:t>Demographic</a:t>
          </a:r>
        </a:p>
      </dgm:t>
      <dgm:extLst>
        <a:ext uri="{E40237B7-FDA0-4F09-8148-C483321AD2D9}">
          <dgm14:cNvPr xmlns:dgm14="http://schemas.microsoft.com/office/drawing/2010/diagram" id="0" name="" title="Group C tasks"/>
        </a:ext>
      </dgm:extLst>
    </dgm:pt>
    <dgm:pt modelId="{FF739A41-6DE5-4A72-94BC-95D515C9C9B1}" type="parTrans" cxnId="{234D1E25-BC21-44AA-9FEE-465D76EA2B5A}">
      <dgm:prSet/>
      <dgm:spPr/>
      <dgm:t>
        <a:bodyPr/>
        <a:lstStyle/>
        <a:p>
          <a:endParaRPr lang="en-US"/>
        </a:p>
      </dgm:t>
    </dgm:pt>
    <dgm:pt modelId="{A1449449-8943-4FAE-BD79-065C2CB3A200}" type="sibTrans" cxnId="{234D1E25-BC21-44AA-9FEE-465D76EA2B5A}">
      <dgm:prSet/>
      <dgm:spPr/>
      <dgm:t>
        <a:bodyPr/>
        <a:lstStyle/>
        <a:p>
          <a:endParaRPr lang="en-US"/>
        </a:p>
      </dgm:t>
    </dgm:pt>
    <dgm:pt modelId="{2C3B9708-46C6-4CCC-86F7-E36EE58C4168}">
      <dgm:prSet phldrT="[Text]"/>
      <dgm:spPr/>
      <dgm:t>
        <a:bodyPr/>
        <a:lstStyle/>
        <a:p>
          <a:r>
            <a:rPr lang="en-US" dirty="0"/>
            <a:t>Achievement</a:t>
          </a:r>
        </a:p>
      </dgm:t>
    </dgm:pt>
    <dgm:pt modelId="{DE492F9D-A193-492E-9254-80CD8A77E526}" type="parTrans" cxnId="{8C457B2F-DB5F-4EEC-B21C-822437760BBA}">
      <dgm:prSet/>
      <dgm:spPr/>
      <dgm:t>
        <a:bodyPr/>
        <a:lstStyle/>
        <a:p>
          <a:endParaRPr lang="en-US"/>
        </a:p>
      </dgm:t>
    </dgm:pt>
    <dgm:pt modelId="{D9444911-0E6B-4113-8FC1-5B15A09EC2B9}" type="sibTrans" cxnId="{8C457B2F-DB5F-4EEC-B21C-822437760BBA}">
      <dgm:prSet/>
      <dgm:spPr/>
      <dgm:t>
        <a:bodyPr/>
        <a:lstStyle/>
        <a:p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  <dgm:extLst>
        <a:ext uri="{E40237B7-FDA0-4F09-8148-C483321AD2D9}">
          <dgm14:cNvPr xmlns:dgm14="http://schemas.microsoft.com/office/drawing/2010/diagram" id="0" name="" title="Group A to Group B"/>
        </a:ext>
      </dgm:extLst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00BB2B3-43BF-4BBF-B8B9-75901CCFACA5}" type="pres">
      <dgm:prSet presAssocID="{98450B70-D18C-4E1D-97E9-FA8BA06091D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  <dgm:extLst>
        <a:ext uri="{E40237B7-FDA0-4F09-8148-C483321AD2D9}">
          <dgm14:cNvPr xmlns:dgm14="http://schemas.microsoft.com/office/drawing/2010/diagram" id="0" name="" title="Group B to Group C"/>
        </a:ext>
      </dgm:extLst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5812CCDB-7FE7-42D3-9D84-BC2F375234DF}" type="pres">
      <dgm:prSet presAssocID="{F20117B0-FCD8-4927-B2D0-4FE779DC2A9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4B5DC6C6-463E-44E5-A737-2C9DAC15B3C1}" type="pres">
      <dgm:prSet presAssocID="{0D636056-30D8-4434-99F7-E38A6E2B816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234D1E25-BC21-44AA-9FEE-465D76EA2B5A}" srcId="{0D636056-30D8-4434-99F7-E38A6E2B8161}" destId="{BD8A950D-CB93-46AC-82D2-FFFA2C0B3683}" srcOrd="0" destOrd="0" parTransId="{FF739A41-6DE5-4A72-94BC-95D515C9C9B1}" sibTransId="{A1449449-8943-4FAE-BD79-065C2CB3A200}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11E89A27-31F7-41AE-8C82-3D03C749A027}" type="presOf" srcId="{0D636056-30D8-4434-99F7-E38A6E2B8161}" destId="{AE7ECB50-F4B1-47FD-BE6E-79C06FC25BB6}" srcOrd="0" destOrd="0" presId="urn:microsoft.com/office/officeart/2005/8/layout/StepDownProcess"/>
    <dgm:cxn modelId="{9491C62E-4606-4303-B12E-A5EE1664A30F}" type="presOf" srcId="{2C3B9708-46C6-4CCC-86F7-E36EE58C4168}" destId="{4B5DC6C6-463E-44E5-A737-2C9DAC15B3C1}" srcOrd="0" destOrd="1" presId="urn:microsoft.com/office/officeart/2005/8/layout/StepDownProcess"/>
    <dgm:cxn modelId="{8C457B2F-DB5F-4EEC-B21C-822437760BBA}" srcId="{0D636056-30D8-4434-99F7-E38A6E2B8161}" destId="{2C3B9708-46C6-4CCC-86F7-E36EE58C4168}" srcOrd="1" destOrd="0" parTransId="{DE492F9D-A193-492E-9254-80CD8A77E526}" sibTransId="{D9444911-0E6B-4113-8FC1-5B15A09EC2B9}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460D234D-E1AC-4E31-B776-E7D0E8CB85AA}" type="presOf" srcId="{255827E2-CE07-427C-839C-BE2E51FCDBB8}" destId="{5812CCDB-7FE7-42D3-9D84-BC2F375234DF}" srcOrd="0" destOrd="0" presId="urn:microsoft.com/office/officeart/2005/8/layout/StepDownProcess"/>
    <dgm:cxn modelId="{52CCB673-385F-470F-A54C-0A6A09B2E6DD}" type="presOf" srcId="{A33F4830-5CD4-4C71-985C-0708E9B0BE14}" destId="{08ECF78B-FAD5-4D9C-8E49-B3383B679E74}" srcOrd="0" destOrd="0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2C3E549D-843A-4232-AA64-BB617830FE79}" type="presOf" srcId="{BD8A950D-CB93-46AC-82D2-FFFA2C0B3683}" destId="{4B5DC6C6-463E-44E5-A737-2C9DAC15B3C1}" srcOrd="0" destOrd="0" presId="urn:microsoft.com/office/officeart/2005/8/layout/StepDownProcess"/>
    <dgm:cxn modelId="{E572B2A3-8A34-4E8A-B164-DBC92294F263}" type="presOf" srcId="{C1B61D4D-7B51-471F-A0A6-E55A5EC41A8E}" destId="{B00BB2B3-43BF-4BBF-B8B9-75901CCFACA5}" srcOrd="0" destOrd="0" presId="urn:microsoft.com/office/officeart/2005/8/layout/StepDownProcess"/>
    <dgm:cxn modelId="{F0B3DAC1-9EC4-46B2-B000-78412E8527A2}" type="presOf" srcId="{3791C0EA-2A16-4B79-AE66-267F4C96876D}" destId="{5812CCDB-7FE7-42D3-9D84-BC2F375234DF}" srcOrd="0" destOrd="1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470D00CC-0F7E-4A13-8CE0-F14F2C49E263}" type="presOf" srcId="{98450B70-D18C-4E1D-97E9-FA8BA06091D9}" destId="{E2700167-FF4B-4025-A48B-3CB1A8B5F4C4}" srcOrd="0" destOrd="0" presId="urn:microsoft.com/office/officeart/2005/8/layout/StepDownProcess"/>
    <dgm:cxn modelId="{B94FC8CF-21AB-4D15-929F-08C372D820EA}" type="presOf" srcId="{EB73341C-FA6D-4FF7-B456-80B171416073}" destId="{B00BB2B3-43BF-4BBF-B8B9-75901CCFACA5}" srcOrd="0" destOrd="1" presId="urn:microsoft.com/office/officeart/2005/8/layout/StepDownProcess"/>
    <dgm:cxn modelId="{1935F2F0-4117-4564-A6FC-72EB954F2050}" type="presOf" srcId="{F20117B0-FCD8-4927-B2D0-4FE779DC2A9B}" destId="{1D736981-5D82-4672-9205-279958AACFE2}" srcOrd="0" destOrd="0" presId="urn:microsoft.com/office/officeart/2005/8/layout/StepDownProcess"/>
    <dgm:cxn modelId="{4161FDDC-ADD8-4D98-A699-0A2C25D5FD32}" type="presParOf" srcId="{08ECF78B-FAD5-4D9C-8E49-B3383B679E74}" destId="{CA25F1EE-EBF1-4624-880B-D3BCF13A2F47}" srcOrd="0" destOrd="0" presId="urn:microsoft.com/office/officeart/2005/8/layout/StepDownProcess"/>
    <dgm:cxn modelId="{AE2B249F-3ACA-4049-8404-6571E5B60ED2}" type="presParOf" srcId="{CA25F1EE-EBF1-4624-880B-D3BCF13A2F47}" destId="{1DBDDA96-9BFE-4E8D-B03A-B2FB6EE49E38}" srcOrd="0" destOrd="0" presId="urn:microsoft.com/office/officeart/2005/8/layout/StepDownProcess"/>
    <dgm:cxn modelId="{ED00EEA0-D5AC-44EB-9945-910B8D155F3C}" type="presParOf" srcId="{CA25F1EE-EBF1-4624-880B-D3BCF13A2F47}" destId="{E2700167-FF4B-4025-A48B-3CB1A8B5F4C4}" srcOrd="1" destOrd="0" presId="urn:microsoft.com/office/officeart/2005/8/layout/StepDownProcess"/>
    <dgm:cxn modelId="{CB95705E-7526-439F-AE91-2D62502F85E5}" type="presParOf" srcId="{CA25F1EE-EBF1-4624-880B-D3BCF13A2F47}" destId="{B00BB2B3-43BF-4BBF-B8B9-75901CCFACA5}" srcOrd="2" destOrd="0" presId="urn:microsoft.com/office/officeart/2005/8/layout/StepDownProcess"/>
    <dgm:cxn modelId="{87C436B9-3662-4F59-A1E4-931B0388531E}" type="presParOf" srcId="{08ECF78B-FAD5-4D9C-8E49-B3383B679E74}" destId="{939CB33E-F6DE-4B22-86E1-389888939D48}" srcOrd="1" destOrd="0" presId="urn:microsoft.com/office/officeart/2005/8/layout/StepDownProcess"/>
    <dgm:cxn modelId="{40B42195-D4A3-4DB3-9111-6033F45AE72D}" type="presParOf" srcId="{08ECF78B-FAD5-4D9C-8E49-B3383B679E74}" destId="{0B9F427B-E521-4A0D-A610-47D9D62FF434}" srcOrd="2" destOrd="0" presId="urn:microsoft.com/office/officeart/2005/8/layout/StepDownProcess"/>
    <dgm:cxn modelId="{FA855177-2360-42C2-9472-E5A819CAD31C}" type="presParOf" srcId="{0B9F427B-E521-4A0D-A610-47D9D62FF434}" destId="{CB65E7BF-26FC-4997-A604-64C56983E379}" srcOrd="0" destOrd="0" presId="urn:microsoft.com/office/officeart/2005/8/layout/StepDownProcess"/>
    <dgm:cxn modelId="{B6A6FCBB-CC80-456D-A533-043BA5806CEB}" type="presParOf" srcId="{0B9F427B-E521-4A0D-A610-47D9D62FF434}" destId="{1D736981-5D82-4672-9205-279958AACFE2}" srcOrd="1" destOrd="0" presId="urn:microsoft.com/office/officeart/2005/8/layout/StepDownProcess"/>
    <dgm:cxn modelId="{863599A3-E258-4E08-9D66-4B0ABF4525A1}" type="presParOf" srcId="{0B9F427B-E521-4A0D-A610-47D9D62FF434}" destId="{5812CCDB-7FE7-42D3-9D84-BC2F375234DF}" srcOrd="2" destOrd="0" presId="urn:microsoft.com/office/officeart/2005/8/layout/StepDownProcess"/>
    <dgm:cxn modelId="{01D25D17-C6D3-4038-975B-0E127F27C05D}" type="presParOf" srcId="{08ECF78B-FAD5-4D9C-8E49-B3383B679E74}" destId="{11E7C21B-758A-4A9D-8566-914D35C1B9FC}" srcOrd="3" destOrd="0" presId="urn:microsoft.com/office/officeart/2005/8/layout/StepDownProcess"/>
    <dgm:cxn modelId="{FE7E8931-4E57-4CBA-9E92-801159BA957A}" type="presParOf" srcId="{08ECF78B-FAD5-4D9C-8E49-B3383B679E74}" destId="{27AC4152-3790-436F-BE68-EF7D8416D588}" srcOrd="4" destOrd="0" presId="urn:microsoft.com/office/officeart/2005/8/layout/StepDownProcess"/>
    <dgm:cxn modelId="{D004FD4F-8D70-45E5-B100-EC6573AE203D}" type="presParOf" srcId="{27AC4152-3790-436F-BE68-EF7D8416D588}" destId="{AE7ECB50-F4B1-47FD-BE6E-79C06FC25BB6}" srcOrd="0" destOrd="0" presId="urn:microsoft.com/office/officeart/2005/8/layout/StepDownProcess"/>
    <dgm:cxn modelId="{16D5C8DF-78F1-462C-A678-4C80FE3CECD9}" type="presParOf" srcId="{27AC4152-3790-436F-BE68-EF7D8416D588}" destId="{4B5DC6C6-463E-44E5-A737-2C9DAC15B3C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8450B70-D18C-4E1D-97E9-FA8BA06091D9}">
      <dgm:prSet phldrT="[Text]"/>
      <dgm:spPr/>
      <dgm:t>
        <a:bodyPr/>
        <a:lstStyle/>
        <a:p>
          <a:r>
            <a:rPr lang="en-US" dirty="0"/>
            <a:t>State: GA</a:t>
          </a:r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D3A29EAE-789C-47E5-9852-BCEC72920C67}" type="parTrans" cxnId="{E5063A27-7015-42DC-B1DA-489D94936D4B}">
      <dgm:prSet/>
      <dgm:spPr/>
      <dgm:t>
        <a:bodyPr/>
        <a:lstStyle/>
        <a:p>
          <a:endParaRPr lang="en-US"/>
        </a:p>
      </dgm:t>
    </dgm:pt>
    <dgm:pt modelId="{5476BBDE-A636-40EE-8272-09D0B7700854}" type="sibTrans" cxnId="{E5063A27-7015-42DC-B1DA-489D94936D4B}">
      <dgm:prSet/>
      <dgm:spPr/>
      <dgm:t>
        <a:bodyPr/>
        <a:lstStyle/>
        <a:p>
          <a:endParaRPr lang="en-US"/>
        </a:p>
      </dgm:t>
    </dgm:pt>
    <dgm:pt modelId="{C1B61D4D-7B51-471F-A0A6-E55A5EC41A8E}">
      <dgm:prSet phldrT="[Text]"/>
      <dgm:spPr/>
      <dgm:t>
        <a:bodyPr/>
        <a:lstStyle/>
        <a:p>
          <a:r>
            <a:rPr lang="en-US" dirty="0"/>
            <a:t>GMAS</a:t>
          </a:r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5710F621-701D-41BB-85BB-C0B920115602}" type="parTrans" cxnId="{EE0A8727-A6A5-4A4A-8E84-2B46A6195433}">
      <dgm:prSet/>
      <dgm:spPr/>
      <dgm:t>
        <a:bodyPr/>
        <a:lstStyle/>
        <a:p>
          <a:endParaRPr lang="en-US"/>
        </a:p>
      </dgm:t>
    </dgm:pt>
    <dgm:pt modelId="{3F762C5C-6E64-4A25-ACCC-7257C2D7624F}" type="sibTrans" cxnId="{EE0A8727-A6A5-4A4A-8E84-2B46A6195433}">
      <dgm:prSet/>
      <dgm:spPr/>
      <dgm:t>
        <a:bodyPr/>
        <a:lstStyle/>
        <a:p>
          <a:endParaRPr lang="en-US"/>
        </a:p>
      </dgm:t>
    </dgm:pt>
    <dgm:pt modelId="{F20117B0-FCD8-4927-B2D0-4FE779DC2A9B}">
      <dgm:prSet phldrT="[Text]"/>
      <dgm:spPr/>
      <dgm:t>
        <a:bodyPr/>
        <a:lstStyle/>
        <a:p>
          <a:r>
            <a:rPr lang="en-US" dirty="0"/>
            <a:t>District: Clayton</a:t>
          </a:r>
        </a:p>
      </dgm:t>
      <dgm:extLst>
        <a:ext uri="{E40237B7-FDA0-4F09-8148-C483321AD2D9}">
          <dgm14:cNvPr xmlns:dgm14="http://schemas.microsoft.com/office/drawing/2010/diagram" id="0" name="" title="Group B title"/>
        </a:ext>
      </dgm:extLst>
    </dgm:pt>
    <dgm:pt modelId="{B7B5CF59-8994-46C1-B996-2D89DD31FA35}" type="parTrans" cxnId="{616F7DC2-8C47-419A-9301-3002DA2ECB22}">
      <dgm:prSet/>
      <dgm:spPr/>
      <dgm:t>
        <a:bodyPr/>
        <a:lstStyle/>
        <a:p>
          <a:endParaRPr lang="en-US"/>
        </a:p>
      </dgm:t>
    </dgm:pt>
    <dgm:pt modelId="{73C4C127-0365-4ABF-A0E4-A1536DE07080}" type="sibTrans" cxnId="{616F7DC2-8C47-419A-9301-3002DA2ECB22}">
      <dgm:prSet/>
      <dgm:spPr/>
      <dgm:t>
        <a:bodyPr/>
        <a:lstStyle/>
        <a:p>
          <a:endParaRPr lang="en-US"/>
        </a:p>
      </dgm:t>
    </dgm:pt>
    <dgm:pt modelId="{255827E2-CE07-427C-839C-BE2E51FCDBB8}">
      <dgm:prSet phldrT="[Text]"/>
      <dgm:spPr/>
      <dgm:t>
        <a:bodyPr/>
        <a:lstStyle/>
        <a:p>
          <a:r>
            <a:rPr lang="en-US" dirty="0"/>
            <a:t>Demographic</a:t>
          </a:r>
        </a:p>
      </dgm:t>
      <dgm:extLst>
        <a:ext uri="{E40237B7-FDA0-4F09-8148-C483321AD2D9}">
          <dgm14:cNvPr xmlns:dgm14="http://schemas.microsoft.com/office/drawing/2010/diagram" id="0" name="" title="Group B tasks"/>
        </a:ext>
      </dgm:extLst>
    </dgm:pt>
    <dgm:pt modelId="{CC67C3C2-15A4-4506-BA33-B1FE8A669FD6}" type="parTrans" cxnId="{57307241-4596-4C81-AEDD-3103B1A40EE5}">
      <dgm:prSet/>
      <dgm:spPr/>
      <dgm:t>
        <a:bodyPr/>
        <a:lstStyle/>
        <a:p>
          <a:endParaRPr lang="en-US"/>
        </a:p>
      </dgm:t>
    </dgm:pt>
    <dgm:pt modelId="{22B85B52-EEDB-48AC-9998-BE0D123F7FE8}" type="sibTrans" cxnId="{57307241-4596-4C81-AEDD-3103B1A40EE5}">
      <dgm:prSet/>
      <dgm:spPr/>
      <dgm:t>
        <a:bodyPr/>
        <a:lstStyle/>
        <a:p>
          <a:endParaRPr lang="en-US"/>
        </a:p>
      </dgm:t>
    </dgm:pt>
    <dgm:pt modelId="{0D636056-30D8-4434-99F7-E38A6E2B8161}">
      <dgm:prSet phldrT="[Text]"/>
      <dgm:spPr/>
      <dgm:t>
        <a:bodyPr/>
        <a:lstStyle/>
        <a:p>
          <a:r>
            <a:rPr lang="en-US" dirty="0"/>
            <a:t>Local:</a:t>
          </a:r>
        </a:p>
        <a:p>
          <a:r>
            <a:rPr lang="en-US" dirty="0" err="1"/>
            <a:t>Huie</a:t>
          </a:r>
          <a:r>
            <a:rPr lang="en-US" dirty="0"/>
            <a:t> ES</a:t>
          </a:r>
        </a:p>
      </dgm:t>
      <dgm:extLst>
        <a:ext uri="{E40237B7-FDA0-4F09-8148-C483321AD2D9}">
          <dgm14:cNvPr xmlns:dgm14="http://schemas.microsoft.com/office/drawing/2010/diagram" id="0" name="" title="Group C title"/>
        </a:ext>
      </dgm:extLst>
    </dgm:pt>
    <dgm:pt modelId="{BB5BFE0E-B039-45BE-BD5F-A1F8AB17574F}" type="parTrans" cxnId="{509F2F7C-8BDB-46E3-A012-91E3DFD74DCA}">
      <dgm:prSet/>
      <dgm:spPr/>
      <dgm:t>
        <a:bodyPr/>
        <a:lstStyle/>
        <a:p>
          <a:endParaRPr lang="en-US"/>
        </a:p>
      </dgm:t>
    </dgm:pt>
    <dgm:pt modelId="{29834D85-C3E6-4A35-9EB5-194ABE6020BC}" type="sibTrans" cxnId="{509F2F7C-8BDB-46E3-A012-91E3DFD74DCA}">
      <dgm:prSet/>
      <dgm:spPr/>
      <dgm:t>
        <a:bodyPr/>
        <a:lstStyle/>
        <a:p>
          <a:endParaRPr lang="en-US"/>
        </a:p>
      </dgm:t>
    </dgm:pt>
    <dgm:pt modelId="{EB73341C-FA6D-4FF7-B456-80B171416073}">
      <dgm:prSet phldrT="[Text]"/>
      <dgm:spPr/>
      <dgm:t>
        <a:bodyPr/>
        <a:lstStyle/>
        <a:p>
          <a:r>
            <a:rPr lang="en-US" dirty="0"/>
            <a:t>CRCT</a:t>
          </a:r>
        </a:p>
      </dgm:t>
    </dgm:pt>
    <dgm:pt modelId="{5C5935E1-BAE2-4D91-8B68-D10D7258F065}" type="parTrans" cxnId="{6C0BB095-DBF9-4112-9471-CA1181FC05C4}">
      <dgm:prSet/>
      <dgm:spPr/>
      <dgm:t>
        <a:bodyPr/>
        <a:lstStyle/>
        <a:p>
          <a:endParaRPr lang="en-US"/>
        </a:p>
      </dgm:t>
    </dgm:pt>
    <dgm:pt modelId="{B0586EBB-0B75-4D86-AC0E-E8B7B8946A17}" type="sibTrans" cxnId="{6C0BB095-DBF9-4112-9471-CA1181FC05C4}">
      <dgm:prSet/>
      <dgm:spPr/>
      <dgm:t>
        <a:bodyPr/>
        <a:lstStyle/>
        <a:p>
          <a:endParaRPr lang="en-US"/>
        </a:p>
      </dgm:t>
    </dgm:pt>
    <dgm:pt modelId="{3791C0EA-2A16-4B79-AE66-267F4C96876D}">
      <dgm:prSet phldrT="[Text]"/>
      <dgm:spPr/>
      <dgm:t>
        <a:bodyPr/>
        <a:lstStyle/>
        <a:p>
          <a:r>
            <a:rPr lang="en-US" dirty="0"/>
            <a:t>Achievement</a:t>
          </a:r>
        </a:p>
      </dgm:t>
    </dgm:pt>
    <dgm:pt modelId="{51AE5850-1421-4D2B-9EDB-A11AC19873DC}" type="parTrans" cxnId="{6CCAD765-FAAF-43CB-B066-63D48E3ACEB0}">
      <dgm:prSet/>
      <dgm:spPr/>
      <dgm:t>
        <a:bodyPr/>
        <a:lstStyle/>
        <a:p>
          <a:endParaRPr lang="en-US"/>
        </a:p>
      </dgm:t>
    </dgm:pt>
    <dgm:pt modelId="{E6EC0DB1-165D-4E4E-A44A-0C2D946F2E51}" type="sibTrans" cxnId="{6CCAD765-FAAF-43CB-B066-63D48E3ACEB0}">
      <dgm:prSet/>
      <dgm:spPr/>
      <dgm:t>
        <a:bodyPr/>
        <a:lstStyle/>
        <a:p>
          <a:endParaRPr lang="en-US"/>
        </a:p>
      </dgm:t>
    </dgm:pt>
    <dgm:pt modelId="{BD8A950D-CB93-46AC-82D2-FFFA2C0B3683}">
      <dgm:prSet phldrT="[Text]"/>
      <dgm:spPr/>
      <dgm:t>
        <a:bodyPr/>
        <a:lstStyle/>
        <a:p>
          <a:r>
            <a:rPr lang="en-US" dirty="0"/>
            <a:t>Demographic</a:t>
          </a:r>
        </a:p>
      </dgm:t>
      <dgm:extLst>
        <a:ext uri="{E40237B7-FDA0-4F09-8148-C483321AD2D9}">
          <dgm14:cNvPr xmlns:dgm14="http://schemas.microsoft.com/office/drawing/2010/diagram" id="0" name="" title="Group C tasks"/>
        </a:ext>
      </dgm:extLst>
    </dgm:pt>
    <dgm:pt modelId="{FF739A41-6DE5-4A72-94BC-95D515C9C9B1}" type="parTrans" cxnId="{234D1E25-BC21-44AA-9FEE-465D76EA2B5A}">
      <dgm:prSet/>
      <dgm:spPr/>
      <dgm:t>
        <a:bodyPr/>
        <a:lstStyle/>
        <a:p>
          <a:endParaRPr lang="en-US"/>
        </a:p>
      </dgm:t>
    </dgm:pt>
    <dgm:pt modelId="{A1449449-8943-4FAE-BD79-065C2CB3A200}" type="sibTrans" cxnId="{234D1E25-BC21-44AA-9FEE-465D76EA2B5A}">
      <dgm:prSet/>
      <dgm:spPr/>
      <dgm:t>
        <a:bodyPr/>
        <a:lstStyle/>
        <a:p>
          <a:endParaRPr lang="en-US"/>
        </a:p>
      </dgm:t>
    </dgm:pt>
    <dgm:pt modelId="{2C3B9708-46C6-4CCC-86F7-E36EE58C4168}">
      <dgm:prSet phldrT="[Text]"/>
      <dgm:spPr/>
      <dgm:t>
        <a:bodyPr/>
        <a:lstStyle/>
        <a:p>
          <a:r>
            <a:rPr lang="en-US" dirty="0"/>
            <a:t>Achievement</a:t>
          </a:r>
        </a:p>
      </dgm:t>
    </dgm:pt>
    <dgm:pt modelId="{DE492F9D-A193-492E-9254-80CD8A77E526}" type="parTrans" cxnId="{8C457B2F-DB5F-4EEC-B21C-822437760BBA}">
      <dgm:prSet/>
      <dgm:spPr/>
      <dgm:t>
        <a:bodyPr/>
        <a:lstStyle/>
        <a:p>
          <a:endParaRPr lang="en-US"/>
        </a:p>
      </dgm:t>
    </dgm:pt>
    <dgm:pt modelId="{D9444911-0E6B-4113-8FC1-5B15A09EC2B9}" type="sibTrans" cxnId="{8C457B2F-DB5F-4EEC-B21C-822437760BBA}">
      <dgm:prSet/>
      <dgm:spPr/>
      <dgm:t>
        <a:bodyPr/>
        <a:lstStyle/>
        <a:p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  <dgm:extLst>
        <a:ext uri="{E40237B7-FDA0-4F09-8148-C483321AD2D9}">
          <dgm14:cNvPr xmlns:dgm14="http://schemas.microsoft.com/office/drawing/2010/diagram" id="0" name="" title="Group A to Group B"/>
        </a:ext>
      </dgm:extLst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00BB2B3-43BF-4BBF-B8B9-75901CCFACA5}" type="pres">
      <dgm:prSet presAssocID="{98450B70-D18C-4E1D-97E9-FA8BA06091D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  <dgm:extLst>
        <a:ext uri="{E40237B7-FDA0-4F09-8148-C483321AD2D9}">
          <dgm14:cNvPr xmlns:dgm14="http://schemas.microsoft.com/office/drawing/2010/diagram" id="0" name="" title="Group B to Group C"/>
        </a:ext>
      </dgm:extLst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5812CCDB-7FE7-42D3-9D84-BC2F375234DF}" type="pres">
      <dgm:prSet presAssocID="{F20117B0-FCD8-4927-B2D0-4FE779DC2A9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4B5DC6C6-463E-44E5-A737-2C9DAC15B3C1}" type="pres">
      <dgm:prSet presAssocID="{0D636056-30D8-4434-99F7-E38A6E2B816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234D1E25-BC21-44AA-9FEE-465D76EA2B5A}" srcId="{0D636056-30D8-4434-99F7-E38A6E2B8161}" destId="{BD8A950D-CB93-46AC-82D2-FFFA2C0B3683}" srcOrd="0" destOrd="0" parTransId="{FF739A41-6DE5-4A72-94BC-95D515C9C9B1}" sibTransId="{A1449449-8943-4FAE-BD79-065C2CB3A200}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11E89A27-31F7-41AE-8C82-3D03C749A027}" type="presOf" srcId="{0D636056-30D8-4434-99F7-E38A6E2B8161}" destId="{AE7ECB50-F4B1-47FD-BE6E-79C06FC25BB6}" srcOrd="0" destOrd="0" presId="urn:microsoft.com/office/officeart/2005/8/layout/StepDownProcess"/>
    <dgm:cxn modelId="{9491C62E-4606-4303-B12E-A5EE1664A30F}" type="presOf" srcId="{2C3B9708-46C6-4CCC-86F7-E36EE58C4168}" destId="{4B5DC6C6-463E-44E5-A737-2C9DAC15B3C1}" srcOrd="0" destOrd="1" presId="urn:microsoft.com/office/officeart/2005/8/layout/StepDownProcess"/>
    <dgm:cxn modelId="{8C457B2F-DB5F-4EEC-B21C-822437760BBA}" srcId="{0D636056-30D8-4434-99F7-E38A6E2B8161}" destId="{2C3B9708-46C6-4CCC-86F7-E36EE58C4168}" srcOrd="1" destOrd="0" parTransId="{DE492F9D-A193-492E-9254-80CD8A77E526}" sibTransId="{D9444911-0E6B-4113-8FC1-5B15A09EC2B9}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460D234D-E1AC-4E31-B776-E7D0E8CB85AA}" type="presOf" srcId="{255827E2-CE07-427C-839C-BE2E51FCDBB8}" destId="{5812CCDB-7FE7-42D3-9D84-BC2F375234DF}" srcOrd="0" destOrd="0" presId="urn:microsoft.com/office/officeart/2005/8/layout/StepDownProcess"/>
    <dgm:cxn modelId="{52CCB673-385F-470F-A54C-0A6A09B2E6DD}" type="presOf" srcId="{A33F4830-5CD4-4C71-985C-0708E9B0BE14}" destId="{08ECF78B-FAD5-4D9C-8E49-B3383B679E74}" srcOrd="0" destOrd="0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2C3E549D-843A-4232-AA64-BB617830FE79}" type="presOf" srcId="{BD8A950D-CB93-46AC-82D2-FFFA2C0B3683}" destId="{4B5DC6C6-463E-44E5-A737-2C9DAC15B3C1}" srcOrd="0" destOrd="0" presId="urn:microsoft.com/office/officeart/2005/8/layout/StepDownProcess"/>
    <dgm:cxn modelId="{E572B2A3-8A34-4E8A-B164-DBC92294F263}" type="presOf" srcId="{C1B61D4D-7B51-471F-A0A6-E55A5EC41A8E}" destId="{B00BB2B3-43BF-4BBF-B8B9-75901CCFACA5}" srcOrd="0" destOrd="0" presId="urn:microsoft.com/office/officeart/2005/8/layout/StepDownProcess"/>
    <dgm:cxn modelId="{F0B3DAC1-9EC4-46B2-B000-78412E8527A2}" type="presOf" srcId="{3791C0EA-2A16-4B79-AE66-267F4C96876D}" destId="{5812CCDB-7FE7-42D3-9D84-BC2F375234DF}" srcOrd="0" destOrd="1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470D00CC-0F7E-4A13-8CE0-F14F2C49E263}" type="presOf" srcId="{98450B70-D18C-4E1D-97E9-FA8BA06091D9}" destId="{E2700167-FF4B-4025-A48B-3CB1A8B5F4C4}" srcOrd="0" destOrd="0" presId="urn:microsoft.com/office/officeart/2005/8/layout/StepDownProcess"/>
    <dgm:cxn modelId="{B94FC8CF-21AB-4D15-929F-08C372D820EA}" type="presOf" srcId="{EB73341C-FA6D-4FF7-B456-80B171416073}" destId="{B00BB2B3-43BF-4BBF-B8B9-75901CCFACA5}" srcOrd="0" destOrd="1" presId="urn:microsoft.com/office/officeart/2005/8/layout/StepDownProcess"/>
    <dgm:cxn modelId="{1935F2F0-4117-4564-A6FC-72EB954F2050}" type="presOf" srcId="{F20117B0-FCD8-4927-B2D0-4FE779DC2A9B}" destId="{1D736981-5D82-4672-9205-279958AACFE2}" srcOrd="0" destOrd="0" presId="urn:microsoft.com/office/officeart/2005/8/layout/StepDownProcess"/>
    <dgm:cxn modelId="{4161FDDC-ADD8-4D98-A699-0A2C25D5FD32}" type="presParOf" srcId="{08ECF78B-FAD5-4D9C-8E49-B3383B679E74}" destId="{CA25F1EE-EBF1-4624-880B-D3BCF13A2F47}" srcOrd="0" destOrd="0" presId="urn:microsoft.com/office/officeart/2005/8/layout/StepDownProcess"/>
    <dgm:cxn modelId="{AE2B249F-3ACA-4049-8404-6571E5B60ED2}" type="presParOf" srcId="{CA25F1EE-EBF1-4624-880B-D3BCF13A2F47}" destId="{1DBDDA96-9BFE-4E8D-B03A-B2FB6EE49E38}" srcOrd="0" destOrd="0" presId="urn:microsoft.com/office/officeart/2005/8/layout/StepDownProcess"/>
    <dgm:cxn modelId="{ED00EEA0-D5AC-44EB-9945-910B8D155F3C}" type="presParOf" srcId="{CA25F1EE-EBF1-4624-880B-D3BCF13A2F47}" destId="{E2700167-FF4B-4025-A48B-3CB1A8B5F4C4}" srcOrd="1" destOrd="0" presId="urn:microsoft.com/office/officeart/2005/8/layout/StepDownProcess"/>
    <dgm:cxn modelId="{CB95705E-7526-439F-AE91-2D62502F85E5}" type="presParOf" srcId="{CA25F1EE-EBF1-4624-880B-D3BCF13A2F47}" destId="{B00BB2B3-43BF-4BBF-B8B9-75901CCFACA5}" srcOrd="2" destOrd="0" presId="urn:microsoft.com/office/officeart/2005/8/layout/StepDownProcess"/>
    <dgm:cxn modelId="{87C436B9-3662-4F59-A1E4-931B0388531E}" type="presParOf" srcId="{08ECF78B-FAD5-4D9C-8E49-B3383B679E74}" destId="{939CB33E-F6DE-4B22-86E1-389888939D48}" srcOrd="1" destOrd="0" presId="urn:microsoft.com/office/officeart/2005/8/layout/StepDownProcess"/>
    <dgm:cxn modelId="{40B42195-D4A3-4DB3-9111-6033F45AE72D}" type="presParOf" srcId="{08ECF78B-FAD5-4D9C-8E49-B3383B679E74}" destId="{0B9F427B-E521-4A0D-A610-47D9D62FF434}" srcOrd="2" destOrd="0" presId="urn:microsoft.com/office/officeart/2005/8/layout/StepDownProcess"/>
    <dgm:cxn modelId="{FA855177-2360-42C2-9472-E5A819CAD31C}" type="presParOf" srcId="{0B9F427B-E521-4A0D-A610-47D9D62FF434}" destId="{CB65E7BF-26FC-4997-A604-64C56983E379}" srcOrd="0" destOrd="0" presId="urn:microsoft.com/office/officeart/2005/8/layout/StepDownProcess"/>
    <dgm:cxn modelId="{B6A6FCBB-CC80-456D-A533-043BA5806CEB}" type="presParOf" srcId="{0B9F427B-E521-4A0D-A610-47D9D62FF434}" destId="{1D736981-5D82-4672-9205-279958AACFE2}" srcOrd="1" destOrd="0" presId="urn:microsoft.com/office/officeart/2005/8/layout/StepDownProcess"/>
    <dgm:cxn modelId="{863599A3-E258-4E08-9D66-4B0ABF4525A1}" type="presParOf" srcId="{0B9F427B-E521-4A0D-A610-47D9D62FF434}" destId="{5812CCDB-7FE7-42D3-9D84-BC2F375234DF}" srcOrd="2" destOrd="0" presId="urn:microsoft.com/office/officeart/2005/8/layout/StepDownProcess"/>
    <dgm:cxn modelId="{01D25D17-C6D3-4038-975B-0E127F27C05D}" type="presParOf" srcId="{08ECF78B-FAD5-4D9C-8E49-B3383B679E74}" destId="{11E7C21B-758A-4A9D-8566-914D35C1B9FC}" srcOrd="3" destOrd="0" presId="urn:microsoft.com/office/officeart/2005/8/layout/StepDownProcess"/>
    <dgm:cxn modelId="{FE7E8931-4E57-4CBA-9E92-801159BA957A}" type="presParOf" srcId="{08ECF78B-FAD5-4D9C-8E49-B3383B679E74}" destId="{27AC4152-3790-436F-BE68-EF7D8416D588}" srcOrd="4" destOrd="0" presId="urn:microsoft.com/office/officeart/2005/8/layout/StepDownProcess"/>
    <dgm:cxn modelId="{D004FD4F-8D70-45E5-B100-EC6573AE203D}" type="presParOf" srcId="{27AC4152-3790-436F-BE68-EF7D8416D588}" destId="{AE7ECB50-F4B1-47FD-BE6E-79C06FC25BB6}" srcOrd="0" destOrd="0" presId="urn:microsoft.com/office/officeart/2005/8/layout/StepDownProcess"/>
    <dgm:cxn modelId="{16D5C8DF-78F1-462C-A678-4C80FE3CECD9}" type="presParOf" srcId="{27AC4152-3790-436F-BE68-EF7D8416D588}" destId="{4B5DC6C6-463E-44E5-A737-2C9DAC15B3C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19421" y="1507375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592" y="591779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State: GA</a:t>
          </a:r>
        </a:p>
      </dsp:txBody>
      <dsp:txXfrm>
        <a:off x="48111" y="639298"/>
        <a:ext cx="1295396" cy="878221"/>
      </dsp:txXfrm>
    </dsp:sp>
    <dsp:sp modelId="{B00BB2B3-43BF-4BBF-B8B9-75901CCFACA5}">
      <dsp:nvSpPr>
        <dsp:cNvPr id="0" name=""/>
        <dsp:cNvSpPr/>
      </dsp:nvSpPr>
      <dsp:spPr>
        <a:xfrm>
          <a:off x="1391026" y="684601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GMAS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CRCT</a:t>
          </a:r>
        </a:p>
      </dsp:txBody>
      <dsp:txXfrm>
        <a:off x="1391026" y="684601"/>
        <a:ext cx="1011269" cy="786631"/>
      </dsp:txXfrm>
    </dsp:sp>
    <dsp:sp modelId="{CB65E7BF-26FC-4997-A604-64C56983E379}">
      <dsp:nvSpPr>
        <dsp:cNvPr id="0" name=""/>
        <dsp:cNvSpPr/>
      </dsp:nvSpPr>
      <dsp:spPr>
        <a:xfrm rot="5400000">
          <a:off x="1372240" y="2600666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153410" y="1685070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District: Clayton</a:t>
          </a:r>
        </a:p>
      </dsp:txBody>
      <dsp:txXfrm>
        <a:off x="1200929" y="1732589"/>
        <a:ext cx="1295396" cy="878221"/>
      </dsp:txXfrm>
    </dsp:sp>
    <dsp:sp modelId="{5812CCDB-7FE7-42D3-9D84-BC2F375234DF}">
      <dsp:nvSpPr>
        <dsp:cNvPr id="0" name=""/>
        <dsp:cNvSpPr/>
      </dsp:nvSpPr>
      <dsp:spPr>
        <a:xfrm>
          <a:off x="2543845" y="1777892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Demographic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Achievement</a:t>
          </a:r>
        </a:p>
      </dsp:txBody>
      <dsp:txXfrm>
        <a:off x="2543845" y="1777892"/>
        <a:ext cx="1011269" cy="786631"/>
      </dsp:txXfrm>
    </dsp:sp>
    <dsp:sp modelId="{AE7ECB50-F4B1-47FD-BE6E-79C06FC25BB6}">
      <dsp:nvSpPr>
        <dsp:cNvPr id="0" name=""/>
        <dsp:cNvSpPr/>
      </dsp:nvSpPr>
      <dsp:spPr>
        <a:xfrm>
          <a:off x="2306228" y="2778361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Local: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Huie</a:t>
          </a:r>
          <a:r>
            <a:rPr lang="en-US" sz="2100" kern="1200" dirty="0"/>
            <a:t> ES</a:t>
          </a:r>
        </a:p>
      </dsp:txBody>
      <dsp:txXfrm>
        <a:off x="2353747" y="2825880"/>
        <a:ext cx="1295396" cy="878221"/>
      </dsp:txXfrm>
    </dsp:sp>
    <dsp:sp modelId="{4B5DC6C6-463E-44E5-A737-2C9DAC15B3C1}">
      <dsp:nvSpPr>
        <dsp:cNvPr id="0" name=""/>
        <dsp:cNvSpPr/>
      </dsp:nvSpPr>
      <dsp:spPr>
        <a:xfrm>
          <a:off x="3696663" y="2871184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Demographic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Achievement</a:t>
          </a:r>
        </a:p>
      </dsp:txBody>
      <dsp:txXfrm>
        <a:off x="3696663" y="2871184"/>
        <a:ext cx="1011269" cy="7866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19421" y="1507375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592" y="591779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State: GA</a:t>
          </a:r>
        </a:p>
      </dsp:txBody>
      <dsp:txXfrm>
        <a:off x="48111" y="639298"/>
        <a:ext cx="1295396" cy="878221"/>
      </dsp:txXfrm>
    </dsp:sp>
    <dsp:sp modelId="{B00BB2B3-43BF-4BBF-B8B9-75901CCFACA5}">
      <dsp:nvSpPr>
        <dsp:cNvPr id="0" name=""/>
        <dsp:cNvSpPr/>
      </dsp:nvSpPr>
      <dsp:spPr>
        <a:xfrm>
          <a:off x="1391026" y="684601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GMAS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CRCT</a:t>
          </a:r>
        </a:p>
      </dsp:txBody>
      <dsp:txXfrm>
        <a:off x="1391026" y="684601"/>
        <a:ext cx="1011269" cy="786631"/>
      </dsp:txXfrm>
    </dsp:sp>
    <dsp:sp modelId="{CB65E7BF-26FC-4997-A604-64C56983E379}">
      <dsp:nvSpPr>
        <dsp:cNvPr id="0" name=""/>
        <dsp:cNvSpPr/>
      </dsp:nvSpPr>
      <dsp:spPr>
        <a:xfrm rot="5400000">
          <a:off x="1372240" y="2600666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153410" y="1685070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District: Clayton</a:t>
          </a:r>
        </a:p>
      </dsp:txBody>
      <dsp:txXfrm>
        <a:off x="1200929" y="1732589"/>
        <a:ext cx="1295396" cy="878221"/>
      </dsp:txXfrm>
    </dsp:sp>
    <dsp:sp modelId="{5812CCDB-7FE7-42D3-9D84-BC2F375234DF}">
      <dsp:nvSpPr>
        <dsp:cNvPr id="0" name=""/>
        <dsp:cNvSpPr/>
      </dsp:nvSpPr>
      <dsp:spPr>
        <a:xfrm>
          <a:off x="2543845" y="1777892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Demographic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Achievement</a:t>
          </a:r>
        </a:p>
      </dsp:txBody>
      <dsp:txXfrm>
        <a:off x="2543845" y="1777892"/>
        <a:ext cx="1011269" cy="786631"/>
      </dsp:txXfrm>
    </dsp:sp>
    <dsp:sp modelId="{AE7ECB50-F4B1-47FD-BE6E-79C06FC25BB6}">
      <dsp:nvSpPr>
        <dsp:cNvPr id="0" name=""/>
        <dsp:cNvSpPr/>
      </dsp:nvSpPr>
      <dsp:spPr>
        <a:xfrm>
          <a:off x="2306228" y="2778361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Local: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Huie</a:t>
          </a:r>
          <a:r>
            <a:rPr lang="en-US" sz="2100" kern="1200" dirty="0"/>
            <a:t> ES</a:t>
          </a:r>
        </a:p>
      </dsp:txBody>
      <dsp:txXfrm>
        <a:off x="2353747" y="2825880"/>
        <a:ext cx="1295396" cy="878221"/>
      </dsp:txXfrm>
    </dsp:sp>
    <dsp:sp modelId="{4B5DC6C6-463E-44E5-A737-2C9DAC15B3C1}">
      <dsp:nvSpPr>
        <dsp:cNvPr id="0" name=""/>
        <dsp:cNvSpPr/>
      </dsp:nvSpPr>
      <dsp:spPr>
        <a:xfrm>
          <a:off x="3696663" y="2871184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Demographic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Achievement</a:t>
          </a:r>
        </a:p>
      </dsp:txBody>
      <dsp:txXfrm>
        <a:off x="3696663" y="2871184"/>
        <a:ext cx="1011269" cy="786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7/12/2018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7/12/2018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35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80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p" descr="Map of North America"/>
          <p:cNvSpPr>
            <a:spLocks noEditPoints="1"/>
          </p:cNvSpPr>
          <p:nvPr/>
        </p:nvSpPr>
        <p:spPr bwMode="auto">
          <a:xfrm>
            <a:off x="4473575" y="3175"/>
            <a:ext cx="771525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7/12/2018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7/12/2018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7/12/2018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7/12/2018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7/12/2018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7/12/2018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7/12/2018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7/12/2018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7/12/2018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7/12/2018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Huie</a:t>
            </a:r>
            <a:r>
              <a:rPr lang="en-US" b="1" dirty="0">
                <a:latin typeface="Batang" panose="02030600000101010101" pitchFamily="18" charset="-127"/>
                <a:ea typeface="Batang" panose="02030600000101010101" pitchFamily="18" charset="-127"/>
              </a:rPr>
              <a:t> Elementary School</a:t>
            </a:r>
          </a:p>
          <a:p>
            <a:r>
              <a:rPr lang="en-US" b="1" dirty="0">
                <a:latin typeface="Batang" panose="02030600000101010101" pitchFamily="18" charset="-127"/>
                <a:ea typeface="Batang" panose="02030600000101010101" pitchFamily="18" charset="-127"/>
              </a:rPr>
              <a:t>Fourth Grade Data Presentation</a:t>
            </a:r>
          </a:p>
          <a:p>
            <a:r>
              <a:rPr lang="en-US" b="1" dirty="0"/>
              <a:t>Shanyon Storey                                                                                  </a:t>
            </a:r>
            <a:r>
              <a:rPr lang="en-US" dirty="0">
                <a:latin typeface="Bodoni MT" panose="02070603080606020203" pitchFamily="18" charset="0"/>
                <a:ea typeface="Batang" panose="02030600000101010101" pitchFamily="18" charset="-127"/>
              </a:rPr>
              <a:t>ITEC 7305</a:t>
            </a:r>
            <a:endParaRPr lang="en-US" dirty="0"/>
          </a:p>
          <a:p>
            <a:r>
              <a:rPr lang="en-US" dirty="0"/>
              <a:t>July 15, 2018                                                                                          </a:t>
            </a:r>
            <a:r>
              <a:rPr lang="en-US" dirty="0">
                <a:latin typeface="Bodoni MT" panose="02070603080606020203" pitchFamily="18" charset="0"/>
              </a:rPr>
              <a:t>Dr.</a:t>
            </a:r>
            <a:r>
              <a:rPr lang="en-US" dirty="0"/>
              <a:t> </a:t>
            </a:r>
            <a:r>
              <a:rPr lang="en-US" dirty="0">
                <a:latin typeface="Bodoni MT" panose="02070603080606020203" pitchFamily="18" charset="0"/>
                <a:ea typeface="Batang" panose="02030600000101010101" pitchFamily="18" charset="-127"/>
              </a:rPr>
              <a:t>Campbell 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- 3</a:t>
            </a: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- 5</a:t>
            </a:r>
          </a:p>
        </p:txBody>
      </p:sp>
      <p:sp>
        <p:nvSpPr>
          <p:cNvPr id="5" name="Picture Placeholder 4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Review Fourth Grade Data: </a:t>
            </a:r>
            <a:r>
              <a:rPr lang="en-US" dirty="0"/>
              <a:t>Past Four Years </a:t>
            </a:r>
          </a:p>
          <a:p>
            <a:r>
              <a:rPr lang="en-US" dirty="0"/>
              <a:t>Review </a:t>
            </a:r>
            <a:r>
              <a:rPr lang="en-US" b="1" i="1" dirty="0"/>
              <a:t>Demographic</a:t>
            </a:r>
            <a:r>
              <a:rPr lang="en-US" dirty="0"/>
              <a:t> Data</a:t>
            </a:r>
          </a:p>
          <a:p>
            <a:r>
              <a:rPr lang="en-US" dirty="0"/>
              <a:t>Review </a:t>
            </a:r>
            <a:r>
              <a:rPr lang="en-US" b="1" dirty="0"/>
              <a:t>State</a:t>
            </a:r>
            <a:r>
              <a:rPr lang="en-US" dirty="0"/>
              <a:t> Student Achievement Data </a:t>
            </a:r>
          </a:p>
          <a:p>
            <a:r>
              <a:rPr lang="en-US" dirty="0"/>
              <a:t>Compare </a:t>
            </a:r>
            <a:r>
              <a:rPr lang="en-US" b="1" dirty="0" err="1"/>
              <a:t>Huie</a:t>
            </a:r>
            <a:r>
              <a:rPr lang="en-US" dirty="0"/>
              <a:t>, </a:t>
            </a:r>
            <a:r>
              <a:rPr lang="en-US" b="1" dirty="0"/>
              <a:t>Clayton</a:t>
            </a:r>
            <a:r>
              <a:rPr lang="en-US" dirty="0"/>
              <a:t>, and </a:t>
            </a:r>
            <a:r>
              <a:rPr lang="en-US" b="1" dirty="0"/>
              <a:t>Georgia</a:t>
            </a:r>
            <a:r>
              <a:rPr lang="en-US" dirty="0"/>
              <a:t> Results </a:t>
            </a:r>
          </a:p>
          <a:p>
            <a:r>
              <a:rPr lang="en-US" dirty="0"/>
              <a:t>Highlight </a:t>
            </a:r>
            <a:r>
              <a:rPr lang="en-US" b="1" dirty="0"/>
              <a:t>Strengths</a:t>
            </a:r>
            <a:r>
              <a:rPr lang="en-US" dirty="0"/>
              <a:t> and note </a:t>
            </a:r>
            <a:r>
              <a:rPr lang="en-US" u="sng" dirty="0"/>
              <a:t>Weaknesses</a:t>
            </a:r>
          </a:p>
          <a:p>
            <a:r>
              <a:rPr lang="en-US" dirty="0"/>
              <a:t>Emphasize 1or 2 key areas for </a:t>
            </a:r>
            <a:r>
              <a:rPr lang="en-US" b="1" i="1" dirty="0"/>
              <a:t>Academic</a:t>
            </a:r>
            <a:r>
              <a:rPr lang="en-US" dirty="0"/>
              <a:t> </a:t>
            </a:r>
            <a:r>
              <a:rPr lang="en-US" u="sng" dirty="0"/>
              <a:t>improvement</a:t>
            </a:r>
          </a:p>
          <a:p>
            <a:r>
              <a:rPr lang="en-US" dirty="0"/>
              <a:t>Discuss </a:t>
            </a:r>
            <a:r>
              <a:rPr lang="en-US" b="1" dirty="0"/>
              <a:t>Action</a:t>
            </a:r>
            <a:r>
              <a:rPr lang="en-US" dirty="0"/>
              <a:t> </a:t>
            </a:r>
            <a:r>
              <a:rPr lang="en-US" b="1" dirty="0"/>
              <a:t>Steps</a:t>
            </a:r>
          </a:p>
          <a:p>
            <a:r>
              <a:rPr lang="en-US" b="1" i="1" dirty="0"/>
              <a:t>What’s Next?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Sources and Focal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GMAS &amp; CRCT Scores</a:t>
            </a:r>
          </a:p>
          <a:p>
            <a:r>
              <a:rPr lang="en-US" dirty="0"/>
              <a:t>Demographic Profile</a:t>
            </a:r>
          </a:p>
          <a:p>
            <a:r>
              <a:rPr lang="en-US" dirty="0"/>
              <a:t>Achievement Profile</a:t>
            </a:r>
          </a:p>
        </p:txBody>
      </p:sp>
      <p:graphicFrame>
        <p:nvGraphicFramePr>
          <p:cNvPr id="5" name="Content Placeholder 4" descr="Step down process diagram showing sequence of 3 steps in descending order with tasks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489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for Fourth Grade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00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</a:t>
            </a:r>
            <a:br>
              <a:rPr lang="en-US" dirty="0"/>
            </a:br>
            <a:r>
              <a:rPr lang="en-US" dirty="0"/>
              <a:t>with Chart</a:t>
            </a:r>
          </a:p>
        </p:txBody>
      </p:sp>
      <p:graphicFrame>
        <p:nvGraphicFramePr>
          <p:cNvPr id="7" name="Content Placeholder 6" descr="Clustered column chart representing&#10;2 series and 1 line combination chart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068925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262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Content Layout with Table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8896083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/>
                        <a:t>Class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</p:txBody>
      </p:sp>
    </p:spTree>
    <p:extLst>
      <p:ext uri="{BB962C8B-B14F-4D97-AF65-F5344CB8AC3E}">
        <p14:creationId xmlns:p14="http://schemas.microsoft.com/office/powerpoint/2010/main" val="231035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Sources and Focal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GMAS &amp; CRCT Scores</a:t>
            </a:r>
          </a:p>
          <a:p>
            <a:r>
              <a:rPr lang="en-US" dirty="0"/>
              <a:t>Demographic Profile</a:t>
            </a:r>
          </a:p>
          <a:p>
            <a:r>
              <a:rPr lang="en-US" dirty="0"/>
              <a:t>Achievement Profile</a:t>
            </a:r>
          </a:p>
        </p:txBody>
      </p:sp>
      <p:graphicFrame>
        <p:nvGraphicFramePr>
          <p:cNvPr id="5" name="Content Placeholder 4" descr="Step down process diagram showing sequence of 3 steps in descending order with task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5185781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967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North Americ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maps series, North American continent presentation (widescreen).potx" id="{9BCD087D-7D15-4935-9A6F-8C8F414B806B}" vid="{F70B2F2B-E334-4403-A327-17999BAEB2DF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North American continent presentation (widescreen)</Template>
  <TotalTime>68</TotalTime>
  <Words>201</Words>
  <Application>Microsoft Office PowerPoint</Application>
  <PresentationFormat>Custom</PresentationFormat>
  <Paragraphs>71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Batang</vt:lpstr>
      <vt:lpstr>Arial</vt:lpstr>
      <vt:lpstr>Bodoni MT</vt:lpstr>
      <vt:lpstr>Century Gothic</vt:lpstr>
      <vt:lpstr>Continental North America 16x9</vt:lpstr>
      <vt:lpstr>Data Overview</vt:lpstr>
      <vt:lpstr>Purpose</vt:lpstr>
      <vt:lpstr>Data Sources and Focal Points</vt:lpstr>
      <vt:lpstr>Questions for Fourth Grade Team</vt:lpstr>
      <vt:lpstr>Title and Content Layout  with Chart</vt:lpstr>
      <vt:lpstr>Two Content Layout with Table</vt:lpstr>
      <vt:lpstr>Data Sources and Focal Points</vt:lpstr>
      <vt:lpstr>Add a Slide Title - 1</vt:lpstr>
      <vt:lpstr>Add a Slide Title - 2</vt:lpstr>
      <vt:lpstr>Add a Slide Title - 3</vt:lpstr>
      <vt:lpstr>PowerPoint Presentation</vt:lpstr>
      <vt:lpstr>Add a Slide Title - 4</vt:lpstr>
      <vt:lpstr>Add a Slide Title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Overview</dc:title>
  <dc:creator>Shanyon Storey</dc:creator>
  <cp:lastModifiedBy>Shanyon Storey</cp:lastModifiedBy>
  <cp:revision>7</cp:revision>
  <dcterms:created xsi:type="dcterms:W3CDTF">2018-07-12T19:52:09Z</dcterms:created>
  <dcterms:modified xsi:type="dcterms:W3CDTF">2018-07-12T21:01:07Z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